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2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8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0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57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4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8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0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6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1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0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mode.net/flip/video/8092" TargetMode="External"/><Relationship Id="rId2" Type="http://schemas.openxmlformats.org/officeDocument/2006/relationships/hyperlink" Target="https://www.learnmode.net/flip/video/549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arnmode.net/flip/video/2310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learnmode.net/flip/video/816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自然課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537D0B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陳芊卉 老師   </a:t>
            </a:r>
            <a:r>
              <a:rPr lang="en-US" altLang="zh-TW" sz="2800" dirty="0" smtClean="0">
                <a:solidFill>
                  <a:srgbClr val="537D0B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2021.06.29/07.01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22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0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90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3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9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9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5006" y="609600"/>
            <a:ext cx="10113514" cy="1356360"/>
          </a:xfrm>
        </p:spPr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蔬菜的形狀與顏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色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點選看影片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5006" y="1965960"/>
            <a:ext cx="9872871" cy="4038600"/>
          </a:xfrm>
        </p:spPr>
        <p:txBody>
          <a:bodyPr/>
          <a:lstStyle/>
          <a:p>
            <a:r>
              <a:rPr lang="zh-TW" altLang="en-US" b="1" dirty="0">
                <a:latin typeface="Roboto"/>
                <a:hlinkClick r:id="rId2"/>
              </a:rPr>
              <a:t>蔬菜的形狀與顏</a:t>
            </a:r>
            <a:r>
              <a:rPr lang="zh-TW" altLang="en-US" b="1" dirty="0" smtClean="0">
                <a:latin typeface="Roboto"/>
                <a:hlinkClick r:id="rId2"/>
              </a:rPr>
              <a:t>色</a:t>
            </a:r>
            <a:endParaRPr lang="en-US" altLang="zh-TW" b="1" dirty="0" smtClean="0">
              <a:latin typeface="Roboto"/>
            </a:endParaRPr>
          </a:p>
          <a:p>
            <a:endParaRPr lang="en-US" altLang="zh-TW" b="1" dirty="0">
              <a:latin typeface="Roboto"/>
            </a:endParaRPr>
          </a:p>
          <a:p>
            <a:r>
              <a:rPr lang="zh-TW" altLang="en-US" b="1" dirty="0">
                <a:latin typeface="Roboto"/>
                <a:hlinkClick r:id="rId3"/>
              </a:rPr>
              <a:t>蔬菜的形狀和</a:t>
            </a:r>
            <a:r>
              <a:rPr lang="zh-TW" altLang="en-US" b="1" dirty="0" smtClean="0">
                <a:latin typeface="Roboto"/>
                <a:hlinkClick r:id="rId3"/>
              </a:rPr>
              <a:t>顏色</a:t>
            </a:r>
            <a:r>
              <a:rPr lang="en-US" altLang="zh-TW" b="1" dirty="0" smtClean="0">
                <a:latin typeface="Roboto"/>
                <a:hlinkClick r:id="rId3"/>
              </a:rPr>
              <a:t>2</a:t>
            </a:r>
            <a:endParaRPr lang="en-US" altLang="zh-TW" b="1" dirty="0" smtClean="0">
              <a:latin typeface="Roboto"/>
            </a:endParaRPr>
          </a:p>
          <a:p>
            <a:endParaRPr lang="en-US" altLang="zh-TW" b="1" dirty="0">
              <a:latin typeface="Roboto"/>
            </a:endParaRPr>
          </a:p>
          <a:p>
            <a:r>
              <a:rPr lang="zh-TW" altLang="en-US" b="1" dirty="0">
                <a:latin typeface="Roboto"/>
                <a:hlinkClick r:id="rId4"/>
              </a:rPr>
              <a:t>蔬菜的外形</a:t>
            </a:r>
            <a:endParaRPr lang="en-US" altLang="zh-TW" b="1" dirty="0" smtClean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111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797" y="0"/>
            <a:ext cx="9053847" cy="1815921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這裡是哪裡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7" y="1416676"/>
            <a:ext cx="9530366" cy="4997003"/>
          </a:xfrm>
        </p:spPr>
      </p:pic>
    </p:spTree>
    <p:extLst>
      <p:ext uri="{BB962C8B-B14F-4D97-AF65-F5344CB8AC3E}">
        <p14:creationId xmlns:p14="http://schemas.microsoft.com/office/powerpoint/2010/main" val="35009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875763"/>
            <a:ext cx="8706117" cy="5525037"/>
          </a:xfrm>
        </p:spPr>
      </p:pic>
    </p:spTree>
    <p:extLst>
      <p:ext uri="{BB962C8B-B14F-4D97-AF65-F5344CB8AC3E}">
        <p14:creationId xmlns:p14="http://schemas.microsoft.com/office/powerpoint/2010/main" val="23596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4856" y="0"/>
            <a:ext cx="9833664" cy="1965960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猜看看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這裡是哪裡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2" y="1429555"/>
            <a:ext cx="9478850" cy="5035639"/>
          </a:xfrm>
        </p:spPr>
      </p:pic>
    </p:spTree>
    <p:extLst>
      <p:ext uri="{BB962C8B-B14F-4D97-AF65-F5344CB8AC3E}">
        <p14:creationId xmlns:p14="http://schemas.microsoft.com/office/powerpoint/2010/main" val="31407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3" y="811369"/>
            <a:ext cx="9465972" cy="5284631"/>
          </a:xfrm>
        </p:spPr>
      </p:pic>
    </p:spTree>
    <p:extLst>
      <p:ext uri="{BB962C8B-B14F-4D97-AF65-F5344CB8AC3E}">
        <p14:creationId xmlns:p14="http://schemas.microsoft.com/office/powerpoint/2010/main" val="10705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認識種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子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點選看影片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/>
              <a:t/>
            </a:r>
            <a:br>
              <a:rPr lang="zh-TW" altLang="en-US" b="1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1416676"/>
            <a:ext cx="9247031" cy="4984124"/>
          </a:xfrm>
        </p:spPr>
      </p:pic>
    </p:spTree>
    <p:extLst>
      <p:ext uri="{BB962C8B-B14F-4D97-AF65-F5344CB8AC3E}">
        <p14:creationId xmlns:p14="http://schemas.microsoft.com/office/powerpoint/2010/main" val="25210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0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9776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77</Words>
  <Application>Microsoft Office PowerPoint</Application>
  <PresentationFormat>寬螢幕</PresentationFormat>
  <Paragraphs>11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Roboto</vt:lpstr>
      <vt:lpstr>新細明體</vt:lpstr>
      <vt:lpstr>標楷體</vt:lpstr>
      <vt:lpstr>Corbel</vt:lpstr>
      <vt:lpstr>基礎</vt:lpstr>
      <vt:lpstr>自然課</vt:lpstr>
      <vt:lpstr>蔬菜的形狀與顏色(點選看影片)</vt:lpstr>
      <vt:lpstr>猜看看!這裡是哪裡?</vt:lpstr>
      <vt:lpstr>PowerPoint 簡報</vt:lpstr>
      <vt:lpstr>猜看看!這裡是哪裡?</vt:lpstr>
      <vt:lpstr>PowerPoint 簡報</vt:lpstr>
      <vt:lpstr>認識種子 (點選看影片)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自然課</dc:title>
  <dc:creator>user</dc:creator>
  <cp:lastModifiedBy>user</cp:lastModifiedBy>
  <cp:revision>42</cp:revision>
  <dcterms:created xsi:type="dcterms:W3CDTF">2021-06-10T02:01:18Z</dcterms:created>
  <dcterms:modified xsi:type="dcterms:W3CDTF">2021-06-29T04:27:01Z</dcterms:modified>
</cp:coreProperties>
</file>