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9X0RoQkRvU&amp;ab_channel=jarvis990523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001qsC9bA8&amp;t=234s&amp;ab_channel=%E5%A4%A7%E6%84%9B%E9%9B%BB%E8%A6%96TzuChiDaAiVideo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L7vQ9qNZU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51012" y="-204951"/>
            <a:ext cx="8689976" cy="209681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語文</a:t>
            </a:r>
            <a:endParaRPr lang="zh-TW" altLang="en-US" sz="7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51012" y="2806262"/>
            <a:ext cx="8689976" cy="3342289"/>
          </a:xfrm>
        </p:spPr>
        <p:txBody>
          <a:bodyPr>
            <a:normAutofit fontScale="25000" lnSpcReduction="20000"/>
          </a:bodyPr>
          <a:lstStyle/>
          <a:p>
            <a:r>
              <a:rPr lang="zh-TW" altLang="zh-TW" sz="192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繪本</a:t>
            </a:r>
            <a:endParaRPr lang="en-US" altLang="zh-TW" sz="19200" dirty="0" smtClean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你很特別</a:t>
            </a:r>
            <a:endParaRPr lang="en-US" altLang="zh-TW" sz="32000" dirty="0" smtClean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4000" dirty="0" smtClean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28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               </a:t>
            </a:r>
            <a:r>
              <a:rPr lang="en-US" altLang="zh-TW" sz="128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2021.06.22/29</a:t>
            </a:r>
            <a:r>
              <a:rPr lang="zh-TW" altLang="en-US" sz="128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12800" dirty="0" smtClean="0">
                <a:solidFill>
                  <a:srgbClr val="00B0F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陳芊卉老師</a:t>
            </a:r>
            <a:endParaRPr lang="en-US" altLang="zh-TW" sz="12800" dirty="0">
              <a:solidFill>
                <a:srgbClr val="00B0F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34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2413" y="605638"/>
            <a:ext cx="9994630" cy="4404244"/>
          </a:xfrm>
        </p:spPr>
        <p:txBody>
          <a:bodyPr/>
          <a:lstStyle/>
          <a:p>
            <a:r>
              <a:rPr lang="zh-TW" altLang="en-US" sz="5400" dirty="0">
                <a:effectLst/>
                <a:hlinkClick r:id="rId2"/>
              </a:rPr>
              <a:t>繪本</a:t>
            </a:r>
            <a:r>
              <a:rPr lang="en-US" altLang="zh-TW" sz="5400" dirty="0">
                <a:effectLst/>
                <a:hlinkClick r:id="rId2"/>
              </a:rPr>
              <a:t>---</a:t>
            </a:r>
            <a:r>
              <a:rPr lang="zh-TW" altLang="en-US" sz="5400" dirty="0">
                <a:effectLst/>
                <a:hlinkClick r:id="rId2"/>
              </a:rPr>
              <a:t>你很特</a:t>
            </a:r>
            <a:r>
              <a:rPr lang="zh-TW" altLang="en-US" sz="5400" dirty="0" smtClean="0">
                <a:effectLst/>
                <a:hlinkClick r:id="rId2"/>
              </a:rPr>
              <a:t>別</a:t>
            </a:r>
            <a:r>
              <a:rPr lang="zh-TW" altLang="en-US" dirty="0">
                <a:effectLst/>
              </a:rPr>
              <a:t/>
            </a:r>
            <a:br>
              <a:rPr lang="zh-TW" altLang="en-US" dirty="0">
                <a:effectLst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256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你很特別學習單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800" dirty="0" smtClean="0"/>
              <a:t>你覺得在生活中，什麼樣的表現會被貼上灰點點</a:t>
            </a:r>
            <a:r>
              <a:rPr lang="en-US" altLang="zh-TW" sz="2800" dirty="0" smtClean="0"/>
              <a:t>?</a:t>
            </a:r>
            <a:endParaRPr lang="zh-TW" altLang="en-US" sz="2800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800" dirty="0" smtClean="0"/>
              <a:t>如果你被貼了灰點點，你有什麼感覺</a:t>
            </a:r>
            <a:r>
              <a:rPr lang="en-US" altLang="zh-TW" sz="2800" dirty="0" smtClean="0"/>
              <a:t>?</a:t>
            </a:r>
            <a:endParaRPr lang="zh-TW" altLang="en-US" sz="28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8" name="文字版面配置區 7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800" dirty="0" smtClean="0"/>
              <a:t>聽完這個故事，最讓你感動的是</a:t>
            </a:r>
            <a:r>
              <a:rPr lang="en-US" altLang="zh-TW" sz="2800" dirty="0" smtClean="0"/>
              <a:t>...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5078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effectLst/>
              </a:rPr>
              <a:t>讓愛傳出去 字幕版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sz="4000" dirty="0" smtClean="0">
                <a:effectLst/>
              </a:rPr>
              <a:t>複習這首老師教過的歌</a:t>
            </a:r>
            <a:endParaRPr lang="zh-TW" altLang="en-US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530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ffectLst/>
                <a:latin typeface="Roboto"/>
                <a:hlinkClick r:id="rId2"/>
              </a:rPr>
              <a:t>【</a:t>
            </a:r>
            <a:r>
              <a:rPr lang="zh-TW" altLang="en-US" dirty="0">
                <a:effectLst/>
                <a:latin typeface="Roboto"/>
                <a:hlinkClick r:id="rId2"/>
              </a:rPr>
              <a:t>世界充滿愛</a:t>
            </a:r>
            <a:r>
              <a:rPr lang="en-US" altLang="zh-TW" dirty="0">
                <a:effectLst/>
                <a:latin typeface="Roboto"/>
                <a:hlinkClick r:id="rId2"/>
              </a:rPr>
              <a:t>】20210610 - </a:t>
            </a:r>
            <a:r>
              <a:rPr lang="zh-TW" altLang="en-US" dirty="0">
                <a:effectLst/>
                <a:latin typeface="Roboto"/>
                <a:hlinkClick r:id="rId2"/>
              </a:rPr>
              <a:t>心裡唯一的願望</a:t>
            </a:r>
            <a:r>
              <a:rPr lang="zh-TW" altLang="en-US" dirty="0">
                <a:effectLst/>
                <a:latin typeface="Roboto"/>
              </a:rPr>
              <a:t/>
            </a:r>
            <a:br>
              <a:rPr lang="zh-TW" altLang="en-US" dirty="0">
                <a:effectLst/>
                <a:latin typeface="Roboto"/>
              </a:rPr>
            </a:b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幫醫生、護士加油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!!</a:t>
            </a:r>
          </a:p>
          <a:p>
            <a:endParaRPr lang="zh-TW" altLang="en-US" sz="48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32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動一動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練習</a:t>
            </a:r>
            <a:r>
              <a:rPr lang="zh-TW" altLang="en-US" sz="6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讓愛傳出去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手語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081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151</TotalTime>
  <Words>129</Words>
  <Application>Microsoft Office PowerPoint</Application>
  <PresentationFormat>寬螢幕</PresentationFormat>
  <Paragraphs>19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Roboto</vt:lpstr>
      <vt:lpstr>Tw Cen MT</vt:lpstr>
      <vt:lpstr>新細明體</vt:lpstr>
      <vt:lpstr>標楷體</vt:lpstr>
      <vt:lpstr>Arial</vt:lpstr>
      <vt:lpstr>Times New Roman</vt:lpstr>
      <vt:lpstr>小水滴</vt:lpstr>
      <vt:lpstr>語文</vt:lpstr>
      <vt:lpstr>繪本---你很特別 </vt:lpstr>
      <vt:lpstr>你很特別學習單</vt:lpstr>
      <vt:lpstr>讓愛傳出去 字幕版</vt:lpstr>
      <vt:lpstr>【世界充滿愛】20210610 - 心裡唯一的願望 </vt:lpstr>
      <vt:lpstr>  動一動 練習讓愛傳出去手語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語文</dc:title>
  <dc:creator>user</dc:creator>
  <cp:lastModifiedBy>user</cp:lastModifiedBy>
  <cp:revision>17</cp:revision>
  <dcterms:created xsi:type="dcterms:W3CDTF">2021-05-27T03:21:43Z</dcterms:created>
  <dcterms:modified xsi:type="dcterms:W3CDTF">2021-06-28T15:12:37Z</dcterms:modified>
</cp:coreProperties>
</file>