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9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2524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58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55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00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5570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140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986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206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664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618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09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05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arnmode.net/flip/video/35766" TargetMode="External"/><Relationship Id="rId2" Type="http://schemas.openxmlformats.org/officeDocument/2006/relationships/hyperlink" Target="https://www.learnmode.net/flip/video/6138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learnmode.net/flip/video/56236" TargetMode="External"/><Relationship Id="rId4" Type="http://schemas.openxmlformats.org/officeDocument/2006/relationships/hyperlink" Target="https://www.learnmode.net/flip/video/5600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 smtClean="0"/>
              <a:t>自然課</a:t>
            </a:r>
            <a:endParaRPr lang="zh-TW" altLang="en-US" sz="8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537D0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陳芊卉 老師   </a:t>
            </a:r>
            <a:r>
              <a:rPr lang="en-US" altLang="zh-TW" sz="2800" dirty="0" smtClean="0">
                <a:solidFill>
                  <a:srgbClr val="537D0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2021.06.24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226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05006" y="609600"/>
            <a:ext cx="10113514" cy="1356360"/>
          </a:xfrm>
        </p:spPr>
        <p:txBody>
          <a:bodyPr/>
          <a:lstStyle/>
          <a:p>
            <a:r>
              <a:rPr lang="zh-TW" altLang="zh-TW" sz="3200" dirty="0">
                <a:ea typeface="標楷體" panose="03000509000000000000" pitchFamily="65" charset="-120"/>
                <a:cs typeface="Times New Roman" panose="02020603050405020304" pitchFamily="18" charset="0"/>
              </a:rPr>
              <a:t>植物的日常用途與其它應</a:t>
            </a:r>
            <a:r>
              <a:rPr lang="zh-TW" altLang="zh-TW" sz="3200" dirty="0" smtClean="0">
                <a:ea typeface="標楷體" panose="03000509000000000000" pitchFamily="65" charset="-120"/>
                <a:cs typeface="Times New Roman" panose="02020603050405020304" pitchFamily="18" charset="0"/>
              </a:rPr>
              <a:t>用</a:t>
            </a:r>
            <a:r>
              <a:rPr lang="en-US" altLang="zh-TW" sz="3200" dirty="0" smtClean="0">
                <a:ea typeface="標楷體" panose="03000509000000000000" pitchFamily="65" charset="-120"/>
                <a:cs typeface="Times New Roman" panose="02020603050405020304" pitchFamily="18" charset="0"/>
              </a:rPr>
              <a:t>                                                </a:t>
            </a:r>
            <a:r>
              <a:rPr lang="en-US" altLang="zh-TW" sz="3200" b="1" dirty="0" smtClean="0"/>
              <a:t>6/24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05006" y="1965960"/>
            <a:ext cx="9872871" cy="4038600"/>
          </a:xfrm>
        </p:spPr>
        <p:txBody>
          <a:bodyPr/>
          <a:lstStyle/>
          <a:p>
            <a:r>
              <a:rPr lang="zh-TW" altLang="en-US" b="1" dirty="0">
                <a:hlinkClick r:id="rId2"/>
              </a:rPr>
              <a:t>植物的其他應</a:t>
            </a:r>
            <a:r>
              <a:rPr lang="zh-TW" altLang="en-US" b="1" dirty="0" smtClean="0">
                <a:hlinkClick r:id="rId2"/>
              </a:rPr>
              <a:t>用</a:t>
            </a:r>
            <a:endParaRPr lang="en-US" altLang="zh-TW" b="1" dirty="0" smtClean="0"/>
          </a:p>
          <a:p>
            <a:endParaRPr lang="zh-TW" altLang="en-US" b="1" dirty="0"/>
          </a:p>
          <a:p>
            <a:r>
              <a:rPr lang="zh-TW" altLang="en-US" b="1" dirty="0">
                <a:latin typeface="Roboto"/>
                <a:hlinkClick r:id="rId3"/>
              </a:rPr>
              <a:t>植物在生活中的運</a:t>
            </a:r>
            <a:r>
              <a:rPr lang="zh-TW" altLang="en-US" b="1" dirty="0" smtClean="0">
                <a:latin typeface="Roboto"/>
                <a:hlinkClick r:id="rId3"/>
              </a:rPr>
              <a:t>用</a:t>
            </a:r>
            <a:endParaRPr lang="en-US" altLang="zh-TW" b="1" dirty="0" smtClean="0">
              <a:latin typeface="Roboto"/>
            </a:endParaRPr>
          </a:p>
          <a:p>
            <a:endParaRPr lang="en-US" altLang="zh-TW" b="1" dirty="0">
              <a:latin typeface="Roboto"/>
            </a:endParaRPr>
          </a:p>
          <a:p>
            <a:r>
              <a:rPr lang="zh-TW" altLang="en-US" b="1" dirty="0">
                <a:latin typeface="Roboto"/>
                <a:hlinkClick r:id="rId4"/>
              </a:rPr>
              <a:t>植物的日常用途</a:t>
            </a:r>
            <a:endParaRPr lang="en-US" altLang="zh-TW" b="1" dirty="0" smtClean="0">
              <a:latin typeface="Roboto"/>
            </a:endParaRPr>
          </a:p>
          <a:p>
            <a:pPr marL="45720" indent="0">
              <a:buNone/>
            </a:pPr>
            <a:endParaRPr lang="zh-TW" altLang="en-US" b="1" dirty="0"/>
          </a:p>
          <a:p>
            <a:r>
              <a:rPr lang="zh-TW" altLang="en-US" b="1" dirty="0">
                <a:hlinkClick r:id="rId5"/>
              </a:rPr>
              <a:t>植物的身體－複習篇</a:t>
            </a:r>
            <a:endParaRPr lang="zh-TW" altLang="en-US" b="1" dirty="0"/>
          </a:p>
          <a:p>
            <a:endParaRPr lang="en-US" altLang="zh-TW" b="1" dirty="0" smtClean="0"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51115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65160" y="115910"/>
            <a:ext cx="9653359" cy="1837171"/>
          </a:xfrm>
        </p:spPr>
        <p:txBody>
          <a:bodyPr/>
          <a:lstStyle/>
          <a:p>
            <a:r>
              <a:rPr lang="zh-TW" altLang="en-US" sz="3200" dirty="0" smtClean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請找找家裡植物</a:t>
            </a:r>
            <a:r>
              <a:rPr lang="zh-TW" altLang="en-US" sz="3200" dirty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的</a:t>
            </a:r>
            <a:r>
              <a:rPr lang="zh-TW" altLang="en-US" sz="3200" dirty="0" smtClean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日常運用，拍下來吧</a:t>
            </a:r>
            <a:r>
              <a:rPr lang="en-US" altLang="zh-TW" sz="3200" dirty="0" smtClean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!     </a:t>
            </a:r>
            <a:r>
              <a:rPr lang="en-US" altLang="zh-TW" sz="3200" dirty="0" smtClean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3200" dirty="0" smtClean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200" dirty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3200" dirty="0" smtClean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                                                      </a:t>
            </a:r>
            <a:r>
              <a:rPr lang="en-US" altLang="zh-TW" sz="3200" dirty="0" smtClean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3200" dirty="0" smtClean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木頭製的神桌</a:t>
            </a:r>
            <a:r>
              <a:rPr lang="en-US" altLang="zh-TW" sz="3200" dirty="0" smtClean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)               </a:t>
            </a:r>
            <a:r>
              <a:rPr lang="en-US" altLang="zh-TW" sz="3200" dirty="0" smtClean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6/24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0175" y="1571223"/>
            <a:ext cx="4159876" cy="4881092"/>
          </a:xfrm>
        </p:spPr>
      </p:pic>
    </p:spTree>
    <p:extLst>
      <p:ext uri="{BB962C8B-B14F-4D97-AF65-F5344CB8AC3E}">
        <p14:creationId xmlns:p14="http://schemas.microsoft.com/office/powerpoint/2010/main" val="350098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200" dirty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家裡植物的日常運</a:t>
            </a:r>
            <a:r>
              <a:rPr lang="zh-TW" altLang="en-US" sz="3200" dirty="0" smtClean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用</a:t>
            </a:r>
            <a:r>
              <a:rPr lang="en-US" altLang="zh-TW" sz="3200" dirty="0" smtClean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59657232"/>
      </p:ext>
    </p:extLst>
  </p:cSld>
  <p:clrMapOvr>
    <a:masterClrMapping/>
  </p:clrMapOvr>
</p:sld>
</file>

<file path=ppt/theme/theme1.xml><?xml version="1.0" encoding="utf-8"?>
<a:theme xmlns:a="http://schemas.openxmlformats.org/drawingml/2006/main" name="基礎">
  <a:themeElements>
    <a:clrScheme name="基礎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</TotalTime>
  <Words>82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Roboto</vt:lpstr>
      <vt:lpstr>新細明體</vt:lpstr>
      <vt:lpstr>標楷體</vt:lpstr>
      <vt:lpstr>Corbel</vt:lpstr>
      <vt:lpstr>Times New Roman</vt:lpstr>
      <vt:lpstr>基礎</vt:lpstr>
      <vt:lpstr>自然課</vt:lpstr>
      <vt:lpstr>植物的日常用途與其它應用                                                6/24</vt:lpstr>
      <vt:lpstr>請找找家裡植物的日常運用，拍下來吧!                                                              (木頭製的神桌)               6/24</vt:lpstr>
      <vt:lpstr>家裡植物的日常運用: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自然課</dc:title>
  <dc:creator>user</dc:creator>
  <cp:lastModifiedBy>user</cp:lastModifiedBy>
  <cp:revision>32</cp:revision>
  <dcterms:created xsi:type="dcterms:W3CDTF">2021-06-10T02:01:18Z</dcterms:created>
  <dcterms:modified xsi:type="dcterms:W3CDTF">2021-06-24T07:20:21Z</dcterms:modified>
</cp:coreProperties>
</file>