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6/21/2021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o9X0RoQkRvU&amp;ab_channel=jarvis990523" TargetMode="Externa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v001qsC9bA8&amp;t=234s&amp;ab_channel=%E5%A4%A7%E6%84%9B%E9%9B%BB%E8%A6%96TzuChiDaAiVideo" TargetMode="Externa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rL7vQ9qNZUc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751012" y="-204951"/>
            <a:ext cx="8689976" cy="2096813"/>
          </a:xfrm>
        </p:spPr>
        <p:txBody>
          <a:bodyPr>
            <a:normAutofit/>
          </a:bodyPr>
          <a:lstStyle/>
          <a:p>
            <a:r>
              <a:rPr lang="zh-TW" altLang="en-US" sz="7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語文</a:t>
            </a:r>
            <a:endParaRPr lang="zh-TW" altLang="en-US" sz="7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751012" y="2806262"/>
            <a:ext cx="8689976" cy="3342289"/>
          </a:xfrm>
        </p:spPr>
        <p:txBody>
          <a:bodyPr>
            <a:normAutofit fontScale="25000" lnSpcReduction="20000"/>
          </a:bodyPr>
          <a:lstStyle/>
          <a:p>
            <a:r>
              <a:rPr lang="zh-TW" altLang="zh-TW" sz="19200" dirty="0" smtClean="0">
                <a:solidFill>
                  <a:srgbClr val="00B0F0"/>
                </a:solidFill>
                <a:effectLst/>
                <a:ea typeface="標楷體" panose="03000509000000000000" pitchFamily="65" charset="-120"/>
                <a:cs typeface="Times New Roman" panose="02020603050405020304" pitchFamily="18" charset="0"/>
              </a:rPr>
              <a:t>繪本</a:t>
            </a:r>
            <a:endParaRPr lang="en-US" altLang="zh-TW" sz="19200" dirty="0" smtClean="0">
              <a:solidFill>
                <a:srgbClr val="00B0F0"/>
              </a:solidFill>
              <a:effectLst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zh-TW" altLang="en-US" sz="32000" dirty="0" smtClean="0">
                <a:solidFill>
                  <a:srgbClr val="00B0F0"/>
                </a:solidFill>
                <a:effectLst/>
                <a:ea typeface="標楷體" panose="03000509000000000000" pitchFamily="65" charset="-120"/>
                <a:cs typeface="Times New Roman" panose="02020603050405020304" pitchFamily="18" charset="0"/>
              </a:rPr>
              <a:t>你很特別</a:t>
            </a:r>
            <a:endParaRPr lang="en-US" altLang="zh-TW" sz="32000" dirty="0" smtClean="0">
              <a:solidFill>
                <a:srgbClr val="00B0F0"/>
              </a:solidFill>
              <a:effectLst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endParaRPr lang="en-US" altLang="zh-TW" sz="4000" dirty="0" smtClean="0">
              <a:solidFill>
                <a:srgbClr val="00B0F0"/>
              </a:solidFill>
              <a:effectLst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zh-TW" altLang="en-US" sz="12800" dirty="0" smtClean="0">
                <a:solidFill>
                  <a:srgbClr val="00B0F0"/>
                </a:solidFill>
                <a:effectLst/>
                <a:ea typeface="標楷體" panose="03000509000000000000" pitchFamily="65" charset="-120"/>
                <a:cs typeface="Times New Roman" panose="02020603050405020304" pitchFamily="18" charset="0"/>
              </a:rPr>
              <a:t>               </a:t>
            </a:r>
            <a:r>
              <a:rPr lang="en-US" altLang="zh-TW" sz="12800" dirty="0" smtClean="0">
                <a:solidFill>
                  <a:srgbClr val="00B0F0"/>
                </a:solidFill>
                <a:effectLst/>
                <a:ea typeface="標楷體" panose="03000509000000000000" pitchFamily="65" charset="-120"/>
                <a:cs typeface="Times New Roman" panose="02020603050405020304" pitchFamily="18" charset="0"/>
              </a:rPr>
              <a:t>2021.06.21/28</a:t>
            </a:r>
            <a:r>
              <a:rPr lang="zh-TW" altLang="en-US" sz="12800" dirty="0" smtClean="0">
                <a:solidFill>
                  <a:srgbClr val="00B0F0"/>
                </a:solidFill>
                <a:effectLst/>
                <a:ea typeface="標楷體" panose="03000509000000000000" pitchFamily="65" charset="-120"/>
                <a:cs typeface="Times New Roman" panose="02020603050405020304" pitchFamily="18" charset="0"/>
              </a:rPr>
              <a:t>   陳芊卉老師</a:t>
            </a:r>
            <a:endParaRPr lang="en-US" altLang="zh-TW" sz="12800" dirty="0">
              <a:solidFill>
                <a:srgbClr val="00B0F0"/>
              </a:solidFill>
              <a:effectLst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2340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52413" y="605638"/>
            <a:ext cx="9994630" cy="4404244"/>
          </a:xfrm>
        </p:spPr>
        <p:txBody>
          <a:bodyPr/>
          <a:lstStyle/>
          <a:p>
            <a:r>
              <a:rPr lang="zh-TW" altLang="en-US" sz="5400" dirty="0">
                <a:effectLst/>
                <a:hlinkClick r:id="rId2"/>
              </a:rPr>
              <a:t>繪本</a:t>
            </a:r>
            <a:r>
              <a:rPr lang="en-US" altLang="zh-TW" sz="5400" dirty="0">
                <a:effectLst/>
                <a:hlinkClick r:id="rId2"/>
              </a:rPr>
              <a:t>---</a:t>
            </a:r>
            <a:r>
              <a:rPr lang="zh-TW" altLang="en-US" sz="5400" dirty="0">
                <a:effectLst/>
                <a:hlinkClick r:id="rId2"/>
              </a:rPr>
              <a:t>你很特</a:t>
            </a:r>
            <a:r>
              <a:rPr lang="zh-TW" altLang="en-US" sz="5400" dirty="0" smtClean="0">
                <a:effectLst/>
                <a:hlinkClick r:id="rId2"/>
              </a:rPr>
              <a:t>別</a:t>
            </a:r>
            <a:r>
              <a:rPr lang="zh-TW" altLang="en-US" dirty="0">
                <a:effectLst/>
              </a:rPr>
              <a:t/>
            </a:r>
            <a:br>
              <a:rPr lang="zh-TW" altLang="en-US" dirty="0">
                <a:effectLst/>
              </a:rPr>
            </a:b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082560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你很特別學習單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1</a:t>
            </a:r>
            <a:endParaRPr lang="zh-TW" alt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15"/>
          </p:nvPr>
        </p:nvSpPr>
        <p:spPr/>
        <p:txBody>
          <a:bodyPr>
            <a:normAutofit/>
          </a:bodyPr>
          <a:lstStyle/>
          <a:p>
            <a:pPr algn="l"/>
            <a:r>
              <a:rPr lang="zh-TW" altLang="en-US" sz="2800" dirty="0" smtClean="0"/>
              <a:t>你覺得在生活中，什麼樣的表現會被貼上灰點點</a:t>
            </a:r>
            <a:r>
              <a:rPr lang="en-US" altLang="zh-TW" sz="2800" dirty="0" smtClean="0"/>
              <a:t>?</a:t>
            </a:r>
            <a:endParaRPr lang="zh-TW" altLang="en-US" sz="2800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altLang="zh-TW" dirty="0" smtClean="0"/>
              <a:t>2</a:t>
            </a:r>
            <a:endParaRPr lang="zh-TW" altLang="en-US" dirty="0"/>
          </a:p>
        </p:txBody>
      </p:sp>
      <p:sp>
        <p:nvSpPr>
          <p:cNvPr id="6" name="文字版面配置區 5"/>
          <p:cNvSpPr>
            <a:spLocks noGrp="1"/>
          </p:cNvSpPr>
          <p:nvPr>
            <p:ph type="body" sz="half" idx="16"/>
          </p:nvPr>
        </p:nvSpPr>
        <p:spPr/>
        <p:txBody>
          <a:bodyPr>
            <a:normAutofit/>
          </a:bodyPr>
          <a:lstStyle/>
          <a:p>
            <a:pPr algn="l"/>
            <a:r>
              <a:rPr lang="zh-TW" altLang="en-US" sz="2800" dirty="0" smtClean="0"/>
              <a:t>如果你被貼了灰點點，你有什麼感覺</a:t>
            </a:r>
            <a:r>
              <a:rPr lang="en-US" altLang="zh-TW" sz="2800" dirty="0" smtClean="0"/>
              <a:t>?</a:t>
            </a:r>
            <a:endParaRPr lang="zh-TW" altLang="en-US" sz="2800" dirty="0"/>
          </a:p>
        </p:txBody>
      </p:sp>
      <p:sp>
        <p:nvSpPr>
          <p:cNvPr id="7" name="文字版面配置區 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zh-TW" dirty="0" smtClean="0"/>
              <a:t>3</a:t>
            </a:r>
            <a:endParaRPr lang="zh-TW" altLang="en-US" dirty="0"/>
          </a:p>
        </p:txBody>
      </p:sp>
      <p:sp>
        <p:nvSpPr>
          <p:cNvPr id="8" name="文字版面配置區 7"/>
          <p:cNvSpPr>
            <a:spLocks noGrp="1"/>
          </p:cNvSpPr>
          <p:nvPr>
            <p:ph type="body" sz="half" idx="17"/>
          </p:nvPr>
        </p:nvSpPr>
        <p:spPr/>
        <p:txBody>
          <a:bodyPr>
            <a:normAutofit/>
          </a:bodyPr>
          <a:lstStyle/>
          <a:p>
            <a:pPr algn="l"/>
            <a:r>
              <a:rPr lang="zh-TW" altLang="en-US" sz="2800" dirty="0" smtClean="0"/>
              <a:t>聽完這個故事，最讓你感動的是</a:t>
            </a:r>
            <a:r>
              <a:rPr lang="en-US" altLang="zh-TW" sz="2800" dirty="0" smtClean="0"/>
              <a:t>...</a:t>
            </a:r>
            <a:endParaRPr lang="zh-TW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250784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effectLst/>
              </a:rPr>
              <a:t>讓愛傳出去 字幕版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 smtClean="0"/>
          </a:p>
          <a:p>
            <a:r>
              <a:rPr lang="zh-TW" altLang="en-US" sz="4000" dirty="0" smtClean="0">
                <a:effectLst/>
              </a:rPr>
              <a:t>複習這首老師教過的歌</a:t>
            </a:r>
            <a:endParaRPr lang="zh-TW" altLang="en-US" sz="40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105305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effectLst/>
                <a:latin typeface="Roboto"/>
                <a:hlinkClick r:id="rId2"/>
              </a:rPr>
              <a:t>【</a:t>
            </a:r>
            <a:r>
              <a:rPr lang="zh-TW" altLang="en-US" dirty="0">
                <a:effectLst/>
                <a:latin typeface="Roboto"/>
                <a:hlinkClick r:id="rId2"/>
              </a:rPr>
              <a:t>世界充滿愛</a:t>
            </a:r>
            <a:r>
              <a:rPr lang="en-US" altLang="zh-TW" dirty="0">
                <a:effectLst/>
                <a:latin typeface="Roboto"/>
                <a:hlinkClick r:id="rId2"/>
              </a:rPr>
              <a:t>】20210610 - </a:t>
            </a:r>
            <a:r>
              <a:rPr lang="zh-TW" altLang="en-US" dirty="0">
                <a:effectLst/>
                <a:latin typeface="Roboto"/>
                <a:hlinkClick r:id="rId2"/>
              </a:rPr>
              <a:t>心裡唯一的願望</a:t>
            </a:r>
            <a:r>
              <a:rPr lang="zh-TW" altLang="en-US" dirty="0">
                <a:effectLst/>
                <a:latin typeface="Roboto"/>
              </a:rPr>
              <a:t/>
            </a:r>
            <a:br>
              <a:rPr lang="zh-TW" altLang="en-US" dirty="0">
                <a:effectLst/>
                <a:latin typeface="Roboto"/>
              </a:rPr>
            </a:b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幫醫生、護士加油</a:t>
            </a:r>
            <a:r>
              <a:rPr lang="en-US" altLang="zh-TW" sz="4800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!!</a:t>
            </a:r>
          </a:p>
          <a:p>
            <a:endParaRPr lang="zh-TW" altLang="en-US" sz="4800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13220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zh-TW" altLang="en-US" dirty="0" smtClean="0"/>
              <a:t>動一動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sz="6000" dirty="0" smtClean="0">
                <a:latin typeface="標楷體" panose="03000509000000000000" pitchFamily="65" charset="-120"/>
                <a:ea typeface="標楷體" panose="03000509000000000000" pitchFamily="65" charset="-120"/>
                <a:hlinkClick r:id="rId2"/>
              </a:rPr>
              <a:t>練習</a:t>
            </a:r>
            <a:r>
              <a:rPr lang="zh-TW" altLang="en-US" sz="6000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  <a:hlinkClick r:id="rId2"/>
              </a:rPr>
              <a:t>讓愛傳出去</a:t>
            </a:r>
            <a:r>
              <a:rPr lang="zh-TW" altLang="en-US" sz="6000" dirty="0" smtClean="0">
                <a:latin typeface="標楷體" panose="03000509000000000000" pitchFamily="65" charset="-120"/>
                <a:ea typeface="標楷體" panose="03000509000000000000" pitchFamily="65" charset="-120"/>
                <a:hlinkClick r:id="rId2"/>
              </a:rPr>
              <a:t>手語</a:t>
            </a:r>
            <a:endParaRPr lang="zh-TW" altLang="en-US" sz="6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270815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小水滴">
  <a:themeElements>
    <a:clrScheme name="Droplet">
      <a:dk1>
        <a:sysClr val="windowText" lastClr="000000"/>
      </a:dk1>
      <a:lt1>
        <a:sysClr val="window" lastClr="FFFFFF"/>
      </a:lt1>
      <a:dk2>
        <a:srgbClr val="4B4B4B"/>
      </a:dk2>
      <a:lt2>
        <a:srgbClr val="B5B5B5"/>
      </a:lt2>
      <a:accent1>
        <a:srgbClr val="9AC43E"/>
      </a:accent1>
      <a:accent2>
        <a:srgbClr val="44BA98"/>
      </a:accent2>
      <a:accent3>
        <a:srgbClr val="43A9D9"/>
      </a:accent3>
      <a:accent4>
        <a:srgbClr val="6274D8"/>
      </a:accent4>
      <a:accent5>
        <a:srgbClr val="AB54D7"/>
      </a:accent5>
      <a:accent6>
        <a:srgbClr val="D15B37"/>
      </a:accent6>
      <a:hlink>
        <a:srgbClr val="BFE962"/>
      </a:hlink>
      <a:folHlink>
        <a:srgbClr val="C0D591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892FADA9-420D-4323-A7A4-C1060166525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TM04033925[[fn=小水滴]]</Template>
  <TotalTime>151</TotalTime>
  <Words>129</Words>
  <Application>Microsoft Office PowerPoint</Application>
  <PresentationFormat>寬螢幕</PresentationFormat>
  <Paragraphs>19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3" baseType="lpstr">
      <vt:lpstr>Roboto</vt:lpstr>
      <vt:lpstr>Tw Cen MT</vt:lpstr>
      <vt:lpstr>新細明體</vt:lpstr>
      <vt:lpstr>標楷體</vt:lpstr>
      <vt:lpstr>Arial</vt:lpstr>
      <vt:lpstr>Times New Roman</vt:lpstr>
      <vt:lpstr>小水滴</vt:lpstr>
      <vt:lpstr>語文</vt:lpstr>
      <vt:lpstr>繪本---你很特別 </vt:lpstr>
      <vt:lpstr>你很特別學習單</vt:lpstr>
      <vt:lpstr>讓愛傳出去 字幕版</vt:lpstr>
      <vt:lpstr>【世界充滿愛】20210610 - 心裡唯一的願望 </vt:lpstr>
      <vt:lpstr>  動一動 練習讓愛傳出去手語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語文</dc:title>
  <dc:creator>user</dc:creator>
  <cp:lastModifiedBy>user</cp:lastModifiedBy>
  <cp:revision>16</cp:revision>
  <dcterms:created xsi:type="dcterms:W3CDTF">2021-05-27T03:21:43Z</dcterms:created>
  <dcterms:modified xsi:type="dcterms:W3CDTF">2021-06-21T07:35:25Z</dcterms:modified>
</cp:coreProperties>
</file>