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308" r:id="rId2"/>
  </p:sldMasterIdLst>
  <p:notesMasterIdLst>
    <p:notesMasterId r:id="rId10"/>
  </p:notesMasterIdLst>
  <p:sldIdLst>
    <p:sldId id="373" r:id="rId3"/>
    <p:sldId id="435" r:id="rId4"/>
    <p:sldId id="424" r:id="rId5"/>
    <p:sldId id="425" r:id="rId6"/>
    <p:sldId id="426" r:id="rId7"/>
    <p:sldId id="427" r:id="rId8"/>
    <p:sldId id="428" r:id="rId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C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4670" autoAdjust="0"/>
  </p:normalViewPr>
  <p:slideViewPr>
    <p:cSldViewPr>
      <p:cViewPr varScale="1">
        <p:scale>
          <a:sx n="69" d="100"/>
          <a:sy n="69" d="100"/>
        </p:scale>
        <p:origin x="-144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82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5.png"/><Relationship Id="rId1" Type="http://schemas.openxmlformats.org/officeDocument/2006/relationships/slide" Target="../slides/slide7.xml"/><Relationship Id="rId6" Type="http://schemas.openxmlformats.org/officeDocument/2006/relationships/image" Target="../media/image7.png"/><Relationship Id="rId5" Type="http://schemas.openxmlformats.org/officeDocument/2006/relationships/hyperlink" Target="27&#25910;&#25342;&#39184;&#20855;&#25945;&#23416;&#27969;&#31243;&#21450;&#27298;&#26680;&#34920;.doc" TargetMode="External"/><Relationship Id="rId4" Type="http://schemas.openxmlformats.org/officeDocument/2006/relationships/image" Target="../media/image6.jpe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../slides/slide5.xml"/><Relationship Id="rId7" Type="http://schemas.openxmlformats.org/officeDocument/2006/relationships/image" Target="../media/image10.png"/><Relationship Id="rId2" Type="http://schemas.openxmlformats.org/officeDocument/2006/relationships/slide" Target="../slides/slide4.xml"/><Relationship Id="rId1" Type="http://schemas.openxmlformats.org/officeDocument/2006/relationships/slide" Target="../slides/slide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" Target="../slides/slide6.xm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hyperlink" Target="27&#25910;&#25342;&#39184;&#20855;&#25945;&#23416;&#27969;&#31243;&#21450;&#27298;&#26680;&#34920;.doc" TargetMode="External"/><Relationship Id="rId4" Type="http://schemas.openxmlformats.org/officeDocument/2006/relationships/image" Target="../media/image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A5A234-B165-4327-AACF-0500AE2BCDB3}" type="doc">
      <dgm:prSet loTypeId="urn:microsoft.com/office/officeart/2008/layout/AscendingPictureAccentProcess" loCatId="picture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zh-TW" altLang="en-US"/>
        </a:p>
      </dgm:t>
    </dgm:pt>
    <dgm:pt modelId="{8F29B929-0CFA-4257-9349-599408AEECDA}">
      <dgm:prSet phldrT="[文字]" custT="1"/>
      <dgm:spPr/>
      <dgm:t>
        <a:bodyPr/>
        <a:lstStyle/>
        <a:p>
          <a:r>
            <a:rPr lang="zh-TW" altLang="en-US" sz="2000" b="1" dirty="0" smtClean="0">
              <a:hlinkClick xmlns:r="http://schemas.openxmlformats.org/officeDocument/2006/relationships" r:id="rId1" action="ppaction://hlinksldjump"/>
            </a:rPr>
            <a:t>觀看整段影片</a:t>
          </a:r>
          <a:endParaRPr lang="zh-TW" altLang="en-US" sz="2000" b="1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98BC5647-0FD7-47C1-8957-02A4DFB0769F}" type="parTrans" cxnId="{07572F4A-1E2F-42D7-81A9-E44F5681A12C}">
      <dgm:prSet/>
      <dgm:spPr/>
      <dgm:t>
        <a:bodyPr/>
        <a:lstStyle/>
        <a:p>
          <a:endParaRPr lang="zh-TW" altLang="en-US"/>
        </a:p>
      </dgm:t>
    </dgm:pt>
    <dgm:pt modelId="{221B2FF0-1A34-489A-BCFB-2E84F19FF9A6}" type="sibTrans" cxnId="{07572F4A-1E2F-42D7-81A9-E44F5681A12C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E823EBDD-43B4-4EED-9DCC-D44CF0C929D1}">
      <dgm:prSet phldrT="[文字]" custT="1"/>
      <dgm:spPr/>
      <dgm:t>
        <a:bodyPr/>
        <a:lstStyle/>
        <a:p>
          <a:r>
            <a:rPr lang="zh-TW" altLang="en-US" sz="2000" b="1" dirty="0" smtClean="0">
              <a:hlinkClick xmlns:r="http://schemas.openxmlformats.org/officeDocument/2006/relationships" r:id="" action="ppaction://hlinkshowjump?jump=nextslide"/>
            </a:rPr>
            <a:t>分段教學影片</a:t>
          </a:r>
          <a:endParaRPr lang="zh-TW" altLang="en-US" sz="2000" b="1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BB016AD3-69C8-4EA4-A5BC-6E09479F9EE8}" type="parTrans" cxnId="{A84ADE09-2839-4E00-9718-C945E500A4F3}">
      <dgm:prSet/>
      <dgm:spPr/>
      <dgm:t>
        <a:bodyPr/>
        <a:lstStyle/>
        <a:p>
          <a:endParaRPr lang="zh-TW" altLang="en-US"/>
        </a:p>
      </dgm:t>
    </dgm:pt>
    <dgm:pt modelId="{4AD308AD-6D40-4A80-B688-1FE601EDB1DC}" type="sibTrans" cxnId="{A84ADE09-2839-4E00-9718-C945E500A4F3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97D40DC2-9870-4203-B662-4C2E5A77B5DD}">
      <dgm:prSet phldrT="[文字]" custT="1"/>
      <dgm:spPr/>
      <dgm:t>
        <a:bodyPr/>
        <a:lstStyle/>
        <a:p>
          <a:r>
            <a:rPr lang="zh-TW" altLang="en-US" sz="2000" b="1" dirty="0" smtClean="0">
              <a:hlinkClick xmlns:r="http://schemas.openxmlformats.org/officeDocument/2006/relationships" r:id="rId5" action="ppaction://hlinkfile"/>
            </a:rPr>
            <a:t>教學流程及檢核表</a:t>
          </a:r>
          <a:endParaRPr lang="zh-TW" altLang="en-US" sz="2000" b="1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file"/>
          </dgm14:cNvPr>
        </a:ext>
      </dgm:extLst>
    </dgm:pt>
    <dgm:pt modelId="{517F3462-BD57-4A5F-AFC3-2702240401D7}" type="parTrans" cxnId="{268ED252-D258-4E12-92F1-CB519FC1A75D}">
      <dgm:prSet/>
      <dgm:spPr/>
      <dgm:t>
        <a:bodyPr/>
        <a:lstStyle/>
        <a:p>
          <a:endParaRPr lang="zh-TW" altLang="en-US"/>
        </a:p>
      </dgm:t>
    </dgm:pt>
    <dgm:pt modelId="{A5B29C28-FC37-45E9-870B-700143CCC064}" type="sibTrans" cxnId="{268ED252-D258-4E12-92F1-CB519FC1A75D}">
      <dgm:prSet/>
      <dgm:spPr>
        <a:blipFill rotWithShape="1">
          <a:blip xmlns:r="http://schemas.openxmlformats.org/officeDocument/2006/relationships" r:embed="rId6"/>
          <a:stretch>
            <a:fillRect/>
          </a:stretch>
        </a:blipFill>
        <a:ln w="76200">
          <a:solidFill>
            <a:schemeClr val="bg1"/>
          </a:solidFill>
        </a:ln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file"/>
          </dgm14:cNvPr>
        </a:ext>
      </dgm:extLst>
    </dgm:pt>
    <dgm:pt modelId="{02F51630-8D4E-49AD-A0B8-FEF06469C524}" type="pres">
      <dgm:prSet presAssocID="{C2A5A234-B165-4327-AACF-0500AE2BCDB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BEB47EE0-04D8-449F-BF44-96B6D5E71960}" type="pres">
      <dgm:prSet presAssocID="{C2A5A234-B165-4327-AACF-0500AE2BCDB3}" presName="dot1" presStyleLbl="alignNode1" presStyleIdx="0" presStyleCnt="12"/>
      <dgm:spPr/>
      <dgm:t>
        <a:bodyPr/>
        <a:lstStyle/>
        <a:p>
          <a:endParaRPr lang="zh-TW" altLang="en-US"/>
        </a:p>
      </dgm:t>
    </dgm:pt>
    <dgm:pt modelId="{D23B2907-7A76-4B9E-838B-17CABD058119}" type="pres">
      <dgm:prSet presAssocID="{C2A5A234-B165-4327-AACF-0500AE2BCDB3}" presName="dot2" presStyleLbl="alignNode1" presStyleIdx="1" presStyleCnt="12"/>
      <dgm:spPr/>
      <dgm:t>
        <a:bodyPr/>
        <a:lstStyle/>
        <a:p>
          <a:endParaRPr lang="zh-TW" altLang="en-US"/>
        </a:p>
      </dgm:t>
    </dgm:pt>
    <dgm:pt modelId="{EEF15EE6-0A94-4D0E-9BEA-F338B58A81B7}" type="pres">
      <dgm:prSet presAssocID="{C2A5A234-B165-4327-AACF-0500AE2BCDB3}" presName="dot3" presStyleLbl="alignNode1" presStyleIdx="2" presStyleCnt="12"/>
      <dgm:spPr/>
      <dgm:t>
        <a:bodyPr/>
        <a:lstStyle/>
        <a:p>
          <a:endParaRPr lang="zh-TW" altLang="en-US"/>
        </a:p>
      </dgm:t>
    </dgm:pt>
    <dgm:pt modelId="{189BA13C-1E27-4142-97BA-4D309BA2FD2C}" type="pres">
      <dgm:prSet presAssocID="{C2A5A234-B165-4327-AACF-0500AE2BCDB3}" presName="dot4" presStyleLbl="alignNode1" presStyleIdx="3" presStyleCnt="12"/>
      <dgm:spPr/>
      <dgm:t>
        <a:bodyPr/>
        <a:lstStyle/>
        <a:p>
          <a:endParaRPr lang="zh-TW" altLang="en-US"/>
        </a:p>
      </dgm:t>
    </dgm:pt>
    <dgm:pt modelId="{91AE0BD5-DF58-4743-9421-6D2A6EE5E942}" type="pres">
      <dgm:prSet presAssocID="{C2A5A234-B165-4327-AACF-0500AE2BCDB3}" presName="dot5" presStyleLbl="alignNode1" presStyleIdx="4" presStyleCnt="12"/>
      <dgm:spPr/>
      <dgm:t>
        <a:bodyPr/>
        <a:lstStyle/>
        <a:p>
          <a:endParaRPr lang="zh-TW" altLang="en-US"/>
        </a:p>
      </dgm:t>
    </dgm:pt>
    <dgm:pt modelId="{C6436852-FD9D-4075-9A6A-B5AE12576605}" type="pres">
      <dgm:prSet presAssocID="{C2A5A234-B165-4327-AACF-0500AE2BCDB3}" presName="dotArrow1" presStyleLbl="alignNode1" presStyleIdx="5" presStyleCnt="12" custLinFactX="-1379886" custLinFactY="1500000" custLinFactNeighborX="-1400000" custLinFactNeighborY="1503884"/>
      <dgm:spPr/>
      <dgm:t>
        <a:bodyPr/>
        <a:lstStyle/>
        <a:p>
          <a:endParaRPr lang="zh-TW" altLang="en-US"/>
        </a:p>
      </dgm:t>
    </dgm:pt>
    <dgm:pt modelId="{AB1A61B7-7759-4BE0-856D-48568CC0BA96}" type="pres">
      <dgm:prSet presAssocID="{C2A5A234-B165-4327-AACF-0500AE2BCDB3}" presName="dotArrow2" presStyleLbl="alignNode1" presStyleIdx="6" presStyleCnt="12" custLinFactX="37120" custLinFactY="-162460" custLinFactNeighborX="100000" custLinFactNeighborY="-200000"/>
      <dgm:spPr/>
      <dgm:t>
        <a:bodyPr/>
        <a:lstStyle/>
        <a:p>
          <a:endParaRPr lang="zh-TW" altLang="en-US"/>
        </a:p>
      </dgm:t>
    </dgm:pt>
    <dgm:pt modelId="{5239D050-B2F2-4530-977A-7C488B56817F}" type="pres">
      <dgm:prSet presAssocID="{C2A5A234-B165-4327-AACF-0500AE2BCDB3}" presName="dotArrow3" presStyleLbl="alignNode1" presStyleIdx="7" presStyleCnt="12"/>
      <dgm:spPr/>
      <dgm:t>
        <a:bodyPr/>
        <a:lstStyle/>
        <a:p>
          <a:endParaRPr lang="zh-TW" altLang="en-US"/>
        </a:p>
      </dgm:t>
    </dgm:pt>
    <dgm:pt modelId="{3A448457-1AFB-4B22-9F61-6DC245C12CCD}" type="pres">
      <dgm:prSet presAssocID="{C2A5A234-B165-4327-AACF-0500AE2BCDB3}" presName="dotArrow4" presStyleLbl="alignNode1" presStyleIdx="8" presStyleCnt="12" custLinFactX="-1331841" custLinFactY="1500000" custLinFactNeighborX="-1400000" custLinFactNeighborY="1592155"/>
      <dgm:spPr/>
      <dgm:t>
        <a:bodyPr/>
        <a:lstStyle/>
        <a:p>
          <a:endParaRPr lang="zh-TW" altLang="en-US"/>
        </a:p>
      </dgm:t>
    </dgm:pt>
    <dgm:pt modelId="{6662EDA6-0B7A-4C9E-B3F6-A816E76A66AC}" type="pres">
      <dgm:prSet presAssocID="{C2A5A234-B165-4327-AACF-0500AE2BCDB3}" presName="dotArrow5" presStyleLbl="alignNode1" presStyleIdx="9" presStyleCnt="12" custLinFactX="-100000" custLinFactY="100000" custLinFactNeighborX="-179879" custLinFactNeighborY="113619"/>
      <dgm:spPr/>
      <dgm:t>
        <a:bodyPr/>
        <a:lstStyle/>
        <a:p>
          <a:endParaRPr lang="zh-TW" altLang="en-US"/>
        </a:p>
      </dgm:t>
    </dgm:pt>
    <dgm:pt modelId="{4FB0A63D-9859-4262-9E71-E18EE1390C4A}" type="pres">
      <dgm:prSet presAssocID="{C2A5A234-B165-4327-AACF-0500AE2BCDB3}" presName="dotArrow6" presStyleLbl="alignNode1" presStyleIdx="10" presStyleCnt="12"/>
      <dgm:spPr/>
      <dgm:t>
        <a:bodyPr/>
        <a:lstStyle/>
        <a:p>
          <a:endParaRPr lang="zh-TW" altLang="en-US"/>
        </a:p>
      </dgm:t>
    </dgm:pt>
    <dgm:pt modelId="{853CBB3B-DF32-4ADA-9317-F9EDDF46CB25}" type="pres">
      <dgm:prSet presAssocID="{C2A5A234-B165-4327-AACF-0500AE2BCDB3}" presName="dotArrow7" presStyleLbl="alignNode1" presStyleIdx="11" presStyleCnt="12" custLinFactX="-1392145" custLinFactY="1400000" custLinFactNeighborX="-1400000" custLinFactNeighborY="1407924"/>
      <dgm:spPr/>
      <dgm:t>
        <a:bodyPr/>
        <a:lstStyle/>
        <a:p>
          <a:endParaRPr lang="zh-TW" altLang="en-US"/>
        </a:p>
      </dgm:t>
    </dgm:pt>
    <dgm:pt modelId="{3A516EC7-643D-4E90-B786-06EC389F709A}" type="pres">
      <dgm:prSet presAssocID="{97D40DC2-9870-4203-B662-4C2E5A77B5DD}" presName="parTx1" presStyleLbl="node1" presStyleIdx="0" presStyleCnt="3" custLinFactNeighborX="2770" custLinFactNeighborY="6378"/>
      <dgm:spPr/>
      <dgm:t>
        <a:bodyPr/>
        <a:lstStyle/>
        <a:p>
          <a:endParaRPr lang="zh-TW" altLang="en-US"/>
        </a:p>
      </dgm:t>
    </dgm:pt>
    <dgm:pt modelId="{87AF3A0C-8FCD-4565-ADAE-4F76D65DE11D}" type="pres">
      <dgm:prSet presAssocID="{A5B29C28-FC37-45E9-870B-700143CCC064}" presName="picture1" presStyleCnt="0"/>
      <dgm:spPr/>
      <dgm:t>
        <a:bodyPr/>
        <a:lstStyle/>
        <a:p>
          <a:endParaRPr lang="zh-TW" altLang="en-US"/>
        </a:p>
      </dgm:t>
    </dgm:pt>
    <dgm:pt modelId="{E6DF3FCF-6208-4D09-AAC2-386AD0AAC566}" type="pres">
      <dgm:prSet presAssocID="{A5B29C28-FC37-45E9-870B-700143CCC064}" presName="imageRepeatNode" presStyleLbl="fgImgPlace1" presStyleIdx="0" presStyleCnt="3"/>
      <dgm:spPr/>
      <dgm:t>
        <a:bodyPr/>
        <a:lstStyle/>
        <a:p>
          <a:endParaRPr lang="zh-TW" altLang="en-US"/>
        </a:p>
      </dgm:t>
    </dgm:pt>
    <dgm:pt modelId="{D46B3445-AB62-4D43-B82D-4C744C130BB1}" type="pres">
      <dgm:prSet presAssocID="{8F29B929-0CFA-4257-9349-599408AEECDA}" presName="parTx2" presStyleLbl="node1" presStyleIdx="1" presStyleCnt="3"/>
      <dgm:spPr/>
      <dgm:t>
        <a:bodyPr/>
        <a:lstStyle/>
        <a:p>
          <a:endParaRPr lang="zh-TW" altLang="en-US"/>
        </a:p>
      </dgm:t>
    </dgm:pt>
    <dgm:pt modelId="{8E9CDB00-1450-47A2-B5D5-5E4F51C05F22}" type="pres">
      <dgm:prSet presAssocID="{221B2FF0-1A34-489A-BCFB-2E84F19FF9A6}" presName="picture2" presStyleCnt="0"/>
      <dgm:spPr/>
      <dgm:t>
        <a:bodyPr/>
        <a:lstStyle/>
        <a:p>
          <a:endParaRPr lang="zh-TW" altLang="en-US"/>
        </a:p>
      </dgm:t>
    </dgm:pt>
    <dgm:pt modelId="{CD19ACA3-07AD-488C-8E0A-08888B6B7CA7}" type="pres">
      <dgm:prSet presAssocID="{221B2FF0-1A34-489A-BCFB-2E84F19FF9A6}" presName="imageRepeatNode" presStyleLbl="fgImgPlace1" presStyleIdx="1" presStyleCnt="3"/>
      <dgm:spPr/>
      <dgm:t>
        <a:bodyPr/>
        <a:lstStyle/>
        <a:p>
          <a:endParaRPr lang="zh-TW" altLang="en-US"/>
        </a:p>
      </dgm:t>
    </dgm:pt>
    <dgm:pt modelId="{680B340F-86A0-4024-BA0E-801AEF42DE06}" type="pres">
      <dgm:prSet presAssocID="{E823EBDD-43B4-4EED-9DCC-D44CF0C929D1}" presName="parTx3" presStyleLbl="node1" presStyleIdx="2" presStyleCnt="3"/>
      <dgm:spPr/>
      <dgm:t>
        <a:bodyPr/>
        <a:lstStyle/>
        <a:p>
          <a:endParaRPr lang="zh-TW" altLang="en-US"/>
        </a:p>
      </dgm:t>
    </dgm:pt>
    <dgm:pt modelId="{FCDC057D-761B-4493-9E3B-D35351A4900C}" type="pres">
      <dgm:prSet presAssocID="{4AD308AD-6D40-4A80-B688-1FE601EDB1DC}" presName="picture3" presStyleCnt="0"/>
      <dgm:spPr/>
      <dgm:t>
        <a:bodyPr/>
        <a:lstStyle/>
        <a:p>
          <a:endParaRPr lang="zh-TW" altLang="en-US"/>
        </a:p>
      </dgm:t>
    </dgm:pt>
    <dgm:pt modelId="{81AA0653-5D1C-47FA-AB3C-26BF29A99EF4}" type="pres">
      <dgm:prSet presAssocID="{4AD308AD-6D40-4A80-B688-1FE601EDB1DC}" presName="imageRepeatNode" presStyleLbl="fgImgPlace1" presStyleIdx="2" presStyleCnt="3"/>
      <dgm:spPr/>
      <dgm:t>
        <a:bodyPr/>
        <a:lstStyle/>
        <a:p>
          <a:endParaRPr lang="zh-TW" altLang="en-US"/>
        </a:p>
      </dgm:t>
    </dgm:pt>
  </dgm:ptLst>
  <dgm:cxnLst>
    <dgm:cxn modelId="{8AB5D7A1-93D7-4BA6-BE62-8F4B23751FD5}" type="presOf" srcId="{8F29B929-0CFA-4257-9349-599408AEECDA}" destId="{D46B3445-AB62-4D43-B82D-4C744C130BB1}" srcOrd="0" destOrd="0" presId="urn:microsoft.com/office/officeart/2008/layout/AscendingPictureAccentProcess"/>
    <dgm:cxn modelId="{07572F4A-1E2F-42D7-81A9-E44F5681A12C}" srcId="{C2A5A234-B165-4327-AACF-0500AE2BCDB3}" destId="{8F29B929-0CFA-4257-9349-599408AEECDA}" srcOrd="1" destOrd="0" parTransId="{98BC5647-0FD7-47C1-8957-02A4DFB0769F}" sibTransId="{221B2FF0-1A34-489A-BCFB-2E84F19FF9A6}"/>
    <dgm:cxn modelId="{A1D88185-9526-4D53-85F0-A670BB7F663E}" type="presOf" srcId="{4AD308AD-6D40-4A80-B688-1FE601EDB1DC}" destId="{81AA0653-5D1C-47FA-AB3C-26BF29A99EF4}" srcOrd="0" destOrd="0" presId="urn:microsoft.com/office/officeart/2008/layout/AscendingPictureAccentProcess"/>
    <dgm:cxn modelId="{268ED252-D258-4E12-92F1-CB519FC1A75D}" srcId="{C2A5A234-B165-4327-AACF-0500AE2BCDB3}" destId="{97D40DC2-9870-4203-B662-4C2E5A77B5DD}" srcOrd="0" destOrd="0" parTransId="{517F3462-BD57-4A5F-AFC3-2702240401D7}" sibTransId="{A5B29C28-FC37-45E9-870B-700143CCC064}"/>
    <dgm:cxn modelId="{4DB2AFA0-C136-428F-B1C8-AE16696364C6}" type="presOf" srcId="{221B2FF0-1A34-489A-BCFB-2E84F19FF9A6}" destId="{CD19ACA3-07AD-488C-8E0A-08888B6B7CA7}" srcOrd="0" destOrd="0" presId="urn:microsoft.com/office/officeart/2008/layout/AscendingPictureAccentProcess"/>
    <dgm:cxn modelId="{D9BAF80D-4F4E-458C-ABE7-F1F748E31DBD}" type="presOf" srcId="{97D40DC2-9870-4203-B662-4C2E5A77B5DD}" destId="{3A516EC7-643D-4E90-B786-06EC389F709A}" srcOrd="0" destOrd="0" presId="urn:microsoft.com/office/officeart/2008/layout/AscendingPictureAccentProcess"/>
    <dgm:cxn modelId="{A84ADE09-2839-4E00-9718-C945E500A4F3}" srcId="{C2A5A234-B165-4327-AACF-0500AE2BCDB3}" destId="{E823EBDD-43B4-4EED-9DCC-D44CF0C929D1}" srcOrd="2" destOrd="0" parTransId="{BB016AD3-69C8-4EA4-A5BC-6E09479F9EE8}" sibTransId="{4AD308AD-6D40-4A80-B688-1FE601EDB1DC}"/>
    <dgm:cxn modelId="{6B5CE880-DB84-473A-B4C4-A876E8F428BA}" type="presOf" srcId="{A5B29C28-FC37-45E9-870B-700143CCC064}" destId="{E6DF3FCF-6208-4D09-AAC2-386AD0AAC566}" srcOrd="0" destOrd="0" presId="urn:microsoft.com/office/officeart/2008/layout/AscendingPictureAccentProcess"/>
    <dgm:cxn modelId="{E22BFE98-F76F-4F2D-B7BB-9719752CFD6C}" type="presOf" srcId="{C2A5A234-B165-4327-AACF-0500AE2BCDB3}" destId="{02F51630-8D4E-49AD-A0B8-FEF06469C524}" srcOrd="0" destOrd="0" presId="urn:microsoft.com/office/officeart/2008/layout/AscendingPictureAccentProcess"/>
    <dgm:cxn modelId="{FB7459A9-78C9-4F85-9C02-596519FE455A}" type="presOf" srcId="{E823EBDD-43B4-4EED-9DCC-D44CF0C929D1}" destId="{680B340F-86A0-4024-BA0E-801AEF42DE06}" srcOrd="0" destOrd="0" presId="urn:microsoft.com/office/officeart/2008/layout/AscendingPictureAccentProcess"/>
    <dgm:cxn modelId="{E8F76D92-2313-4B86-BA23-C43A2FEBEAC4}" type="presParOf" srcId="{02F51630-8D4E-49AD-A0B8-FEF06469C524}" destId="{BEB47EE0-04D8-449F-BF44-96B6D5E71960}" srcOrd="0" destOrd="0" presId="urn:microsoft.com/office/officeart/2008/layout/AscendingPictureAccentProcess"/>
    <dgm:cxn modelId="{E45F3765-5242-412A-ACBE-4C1D88767563}" type="presParOf" srcId="{02F51630-8D4E-49AD-A0B8-FEF06469C524}" destId="{D23B2907-7A76-4B9E-838B-17CABD058119}" srcOrd="1" destOrd="0" presId="urn:microsoft.com/office/officeart/2008/layout/AscendingPictureAccentProcess"/>
    <dgm:cxn modelId="{F520447D-3F96-4D15-B394-BFF6A49FFCEA}" type="presParOf" srcId="{02F51630-8D4E-49AD-A0B8-FEF06469C524}" destId="{EEF15EE6-0A94-4D0E-9BEA-F338B58A81B7}" srcOrd="2" destOrd="0" presId="urn:microsoft.com/office/officeart/2008/layout/AscendingPictureAccentProcess"/>
    <dgm:cxn modelId="{425EC4A1-BB44-48B4-90F4-9601F535CBB9}" type="presParOf" srcId="{02F51630-8D4E-49AD-A0B8-FEF06469C524}" destId="{189BA13C-1E27-4142-97BA-4D309BA2FD2C}" srcOrd="3" destOrd="0" presId="urn:microsoft.com/office/officeart/2008/layout/AscendingPictureAccentProcess"/>
    <dgm:cxn modelId="{ADAE7ECF-3A93-4A21-8CB7-B1D889D4699E}" type="presParOf" srcId="{02F51630-8D4E-49AD-A0B8-FEF06469C524}" destId="{91AE0BD5-DF58-4743-9421-6D2A6EE5E942}" srcOrd="4" destOrd="0" presId="urn:microsoft.com/office/officeart/2008/layout/AscendingPictureAccentProcess"/>
    <dgm:cxn modelId="{1C6947F1-D0B2-4D3A-9219-D84218F268FD}" type="presParOf" srcId="{02F51630-8D4E-49AD-A0B8-FEF06469C524}" destId="{C6436852-FD9D-4075-9A6A-B5AE12576605}" srcOrd="5" destOrd="0" presId="urn:microsoft.com/office/officeart/2008/layout/AscendingPictureAccentProcess"/>
    <dgm:cxn modelId="{4B902BB4-020C-4324-A6FA-ACB9C7AF999C}" type="presParOf" srcId="{02F51630-8D4E-49AD-A0B8-FEF06469C524}" destId="{AB1A61B7-7759-4BE0-856D-48568CC0BA96}" srcOrd="6" destOrd="0" presId="urn:microsoft.com/office/officeart/2008/layout/AscendingPictureAccentProcess"/>
    <dgm:cxn modelId="{1DBCE7A4-8045-460D-BAB8-CAEABDC59B2F}" type="presParOf" srcId="{02F51630-8D4E-49AD-A0B8-FEF06469C524}" destId="{5239D050-B2F2-4530-977A-7C488B56817F}" srcOrd="7" destOrd="0" presId="urn:microsoft.com/office/officeart/2008/layout/AscendingPictureAccentProcess"/>
    <dgm:cxn modelId="{C29E20AC-179B-41FD-A873-BAEE982DDAE9}" type="presParOf" srcId="{02F51630-8D4E-49AD-A0B8-FEF06469C524}" destId="{3A448457-1AFB-4B22-9F61-6DC245C12CCD}" srcOrd="8" destOrd="0" presId="urn:microsoft.com/office/officeart/2008/layout/AscendingPictureAccentProcess"/>
    <dgm:cxn modelId="{6AED503F-9DD2-471E-AEFB-8E7928954263}" type="presParOf" srcId="{02F51630-8D4E-49AD-A0B8-FEF06469C524}" destId="{6662EDA6-0B7A-4C9E-B3F6-A816E76A66AC}" srcOrd="9" destOrd="0" presId="urn:microsoft.com/office/officeart/2008/layout/AscendingPictureAccentProcess"/>
    <dgm:cxn modelId="{3FF8B3F0-044F-4555-8214-1C1397BE407A}" type="presParOf" srcId="{02F51630-8D4E-49AD-A0B8-FEF06469C524}" destId="{4FB0A63D-9859-4262-9E71-E18EE1390C4A}" srcOrd="10" destOrd="0" presId="urn:microsoft.com/office/officeart/2008/layout/AscendingPictureAccentProcess"/>
    <dgm:cxn modelId="{72FD20FE-6ADB-430A-99AA-C173D9AB5595}" type="presParOf" srcId="{02F51630-8D4E-49AD-A0B8-FEF06469C524}" destId="{853CBB3B-DF32-4ADA-9317-F9EDDF46CB25}" srcOrd="11" destOrd="0" presId="urn:microsoft.com/office/officeart/2008/layout/AscendingPictureAccentProcess"/>
    <dgm:cxn modelId="{FED002A7-7E35-4FE0-8AB1-F4013E953D8C}" type="presParOf" srcId="{02F51630-8D4E-49AD-A0B8-FEF06469C524}" destId="{3A516EC7-643D-4E90-B786-06EC389F709A}" srcOrd="12" destOrd="0" presId="urn:microsoft.com/office/officeart/2008/layout/AscendingPictureAccentProcess"/>
    <dgm:cxn modelId="{D1B1CE3D-5BBA-488C-BE7B-B9CDFF0E5010}" type="presParOf" srcId="{02F51630-8D4E-49AD-A0B8-FEF06469C524}" destId="{87AF3A0C-8FCD-4565-ADAE-4F76D65DE11D}" srcOrd="13" destOrd="0" presId="urn:microsoft.com/office/officeart/2008/layout/AscendingPictureAccentProcess"/>
    <dgm:cxn modelId="{A759C7CF-B769-48C6-8AC1-3C3BB2B42924}" type="presParOf" srcId="{87AF3A0C-8FCD-4565-ADAE-4F76D65DE11D}" destId="{E6DF3FCF-6208-4D09-AAC2-386AD0AAC566}" srcOrd="0" destOrd="0" presId="urn:microsoft.com/office/officeart/2008/layout/AscendingPictureAccentProcess"/>
    <dgm:cxn modelId="{A93610C1-CD0E-45AD-B2C4-401F2A95E79A}" type="presParOf" srcId="{02F51630-8D4E-49AD-A0B8-FEF06469C524}" destId="{D46B3445-AB62-4D43-B82D-4C744C130BB1}" srcOrd="14" destOrd="0" presId="urn:microsoft.com/office/officeart/2008/layout/AscendingPictureAccentProcess"/>
    <dgm:cxn modelId="{E3559C02-3C5C-446E-9A66-3CF5CCE4E31C}" type="presParOf" srcId="{02F51630-8D4E-49AD-A0B8-FEF06469C524}" destId="{8E9CDB00-1450-47A2-B5D5-5E4F51C05F22}" srcOrd="15" destOrd="0" presId="urn:microsoft.com/office/officeart/2008/layout/AscendingPictureAccentProcess"/>
    <dgm:cxn modelId="{2821C39D-C442-4531-9379-FF7A69D24C1C}" type="presParOf" srcId="{8E9CDB00-1450-47A2-B5D5-5E4F51C05F22}" destId="{CD19ACA3-07AD-488C-8E0A-08888B6B7CA7}" srcOrd="0" destOrd="0" presId="urn:microsoft.com/office/officeart/2008/layout/AscendingPictureAccentProcess"/>
    <dgm:cxn modelId="{8DA93CF0-022B-494E-A6CC-7760DAC74F46}" type="presParOf" srcId="{02F51630-8D4E-49AD-A0B8-FEF06469C524}" destId="{680B340F-86A0-4024-BA0E-801AEF42DE06}" srcOrd="16" destOrd="0" presId="urn:microsoft.com/office/officeart/2008/layout/AscendingPictureAccentProcess"/>
    <dgm:cxn modelId="{D300F52C-88CE-4754-AA02-2E1BB0B6D355}" type="presParOf" srcId="{02F51630-8D4E-49AD-A0B8-FEF06469C524}" destId="{FCDC057D-761B-4493-9E3B-D35351A4900C}" srcOrd="17" destOrd="0" presId="urn:microsoft.com/office/officeart/2008/layout/AscendingPictureAccentProcess"/>
    <dgm:cxn modelId="{77C4ADC9-EF82-4BD6-BEF7-BA7E221E7298}" type="presParOf" srcId="{FCDC057D-761B-4493-9E3B-D35351A4900C}" destId="{81AA0653-5D1C-47FA-AB3C-26BF29A99EF4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EB4358-D27C-4BB5-86AA-AAD2B449BBE9}" type="doc">
      <dgm:prSet loTypeId="urn:microsoft.com/office/officeart/2005/8/layout/pList1#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DF790C68-C2E1-4F58-B479-D78C15EB6D76}">
      <dgm:prSet/>
      <dgm:spPr/>
      <dgm:t>
        <a:bodyPr/>
        <a:lstStyle/>
        <a:p>
          <a:pPr algn="l"/>
          <a:r>
            <a:rPr lang="en-US" altLang="zh-TW" dirty="0" smtClean="0"/>
            <a:t>1.</a:t>
          </a:r>
          <a:r>
            <a:rPr lang="en-US" dirty="0" smtClean="0"/>
            <a:t> </a:t>
          </a:r>
          <a:r>
            <a:rPr lang="zh-TW" dirty="0" smtClean="0"/>
            <a:t>依種類將餐具分類擺放</a:t>
          </a:r>
          <a:endParaRPr lang="zh-TW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3D19C07D-5167-47AE-9A30-FE5461BEB132}" type="parTrans" cxnId="{E2C8B8F9-CCF0-46B4-9346-9217CEEB1153}">
      <dgm:prSet/>
      <dgm:spPr/>
      <dgm:t>
        <a:bodyPr/>
        <a:lstStyle/>
        <a:p>
          <a:endParaRPr lang="zh-TW" altLang="en-US"/>
        </a:p>
      </dgm:t>
    </dgm:pt>
    <dgm:pt modelId="{9A4AAEA3-72D4-4331-A597-424691939481}" type="sibTrans" cxnId="{E2C8B8F9-CCF0-46B4-9346-9217CEEB1153}">
      <dgm:prSet/>
      <dgm:spPr/>
      <dgm:t>
        <a:bodyPr/>
        <a:lstStyle/>
        <a:p>
          <a:endParaRPr lang="zh-TW" altLang="en-US"/>
        </a:p>
      </dgm:t>
    </dgm:pt>
    <dgm:pt modelId="{6B2F71E0-C609-480B-B230-9709ECC3E53F}">
      <dgm:prSet/>
      <dgm:spPr/>
      <dgm:t>
        <a:bodyPr/>
        <a:lstStyle/>
        <a:p>
          <a:pPr algn="l"/>
          <a:r>
            <a:rPr lang="en-US" altLang="zh-TW" dirty="0" smtClean="0"/>
            <a:t>2.</a:t>
          </a:r>
          <a:r>
            <a:rPr lang="en-US" dirty="0" smtClean="0"/>
            <a:t> </a:t>
          </a:r>
          <a:r>
            <a:rPr lang="zh-TW" dirty="0" smtClean="0"/>
            <a:t>將碗盤由大到小整齊疊起</a:t>
          </a:r>
          <a:endParaRPr lang="zh-TW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B63C53DB-CA6B-4FED-A39E-0D690432796E}" type="parTrans" cxnId="{0D5A5349-C37A-4B09-8A23-42AFF8B83B07}">
      <dgm:prSet/>
      <dgm:spPr/>
      <dgm:t>
        <a:bodyPr/>
        <a:lstStyle/>
        <a:p>
          <a:endParaRPr lang="zh-TW" altLang="en-US"/>
        </a:p>
      </dgm:t>
    </dgm:pt>
    <dgm:pt modelId="{7CCD8271-329A-46A0-B79D-75A2B6560C3C}" type="sibTrans" cxnId="{0D5A5349-C37A-4B09-8A23-42AFF8B83B07}">
      <dgm:prSet/>
      <dgm:spPr/>
      <dgm:t>
        <a:bodyPr/>
        <a:lstStyle/>
        <a:p>
          <a:endParaRPr lang="zh-TW" altLang="en-US"/>
        </a:p>
      </dgm:t>
    </dgm:pt>
    <dgm:pt modelId="{206CBF97-C037-4133-9CCD-FBCD81B45E40}">
      <dgm:prSet/>
      <dgm:spPr/>
      <dgm:t>
        <a:bodyPr/>
        <a:lstStyle/>
        <a:p>
          <a:pPr algn="l"/>
          <a:r>
            <a:rPr lang="en-US" altLang="zh-TW" dirty="0" smtClean="0"/>
            <a:t>3</a:t>
          </a:r>
          <a:r>
            <a:rPr lang="en-US" dirty="0" smtClean="0"/>
            <a:t> </a:t>
          </a:r>
          <a:r>
            <a:rPr lang="zh-TW" dirty="0" smtClean="0"/>
            <a:t>將湯匙與筷子集中擺放於盤邊緣</a:t>
          </a:r>
          <a:endParaRPr lang="zh-TW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6CFA4D7D-E427-4110-85B1-E71435D37B50}" type="parTrans" cxnId="{B7FA2409-6282-4132-B24A-7C76EA730605}">
      <dgm:prSet/>
      <dgm:spPr/>
      <dgm:t>
        <a:bodyPr/>
        <a:lstStyle/>
        <a:p>
          <a:endParaRPr lang="zh-TW" altLang="en-US"/>
        </a:p>
      </dgm:t>
    </dgm:pt>
    <dgm:pt modelId="{8ACF88E5-592F-4D38-8DCF-86859A6F8CC6}" type="sibTrans" cxnId="{B7FA2409-6282-4132-B24A-7C76EA730605}">
      <dgm:prSet/>
      <dgm:spPr/>
      <dgm:t>
        <a:bodyPr/>
        <a:lstStyle/>
        <a:p>
          <a:endParaRPr lang="zh-TW" altLang="en-US"/>
        </a:p>
      </dgm:t>
    </dgm:pt>
    <dgm:pt modelId="{14A3ADD0-90B4-483A-A9D2-A51ECA0CC5FA}">
      <dgm:prSet/>
      <dgm:spPr/>
      <dgm:t>
        <a:bodyPr/>
        <a:lstStyle/>
        <a:p>
          <a:pPr algn="l"/>
          <a:r>
            <a:rPr lang="en-US" altLang="zh-TW" dirty="0" smtClean="0"/>
            <a:t>4.</a:t>
          </a:r>
          <a:r>
            <a:rPr lang="en-US" dirty="0" smtClean="0"/>
            <a:t> </a:t>
          </a:r>
          <a:r>
            <a:rPr lang="zh-TW" dirty="0" smtClean="0"/>
            <a:t>將餐具放入洗碗槽</a:t>
          </a:r>
          <a:endParaRPr lang="zh-TW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E2578D71-400D-4025-A2B8-330EAE4F8241}" type="parTrans" cxnId="{B478C7A3-B3C0-4CE4-9A09-D48DFA08E495}">
      <dgm:prSet/>
      <dgm:spPr/>
      <dgm:t>
        <a:bodyPr/>
        <a:lstStyle/>
        <a:p>
          <a:endParaRPr lang="zh-TW" altLang="en-US"/>
        </a:p>
      </dgm:t>
    </dgm:pt>
    <dgm:pt modelId="{C228DA70-D77C-480C-B20E-2C7F85CED591}" type="sibTrans" cxnId="{B478C7A3-B3C0-4CE4-9A09-D48DFA08E495}">
      <dgm:prSet/>
      <dgm:spPr/>
      <dgm:t>
        <a:bodyPr/>
        <a:lstStyle/>
        <a:p>
          <a:endParaRPr lang="zh-TW" altLang="en-US"/>
        </a:p>
      </dgm:t>
    </dgm:pt>
    <dgm:pt modelId="{E380BF21-4B9D-4242-96AE-B3796762240F}" type="pres">
      <dgm:prSet presAssocID="{A2EB4358-D27C-4BB5-86AA-AAD2B449BBE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75277EF-7617-4F97-9F2A-CF92CE69D61D}" type="pres">
      <dgm:prSet presAssocID="{DF790C68-C2E1-4F58-B479-D78C15EB6D76}" presName="compNode" presStyleCnt="0"/>
      <dgm:spPr/>
      <dgm:t>
        <a:bodyPr/>
        <a:lstStyle/>
        <a:p>
          <a:endParaRPr lang="zh-TW" altLang="en-US"/>
        </a:p>
      </dgm:t>
    </dgm:pt>
    <dgm:pt modelId="{3DA4C0B8-C025-4BF7-8DA7-1C5EA9872632}" type="pres">
      <dgm:prSet presAssocID="{DF790C68-C2E1-4F58-B479-D78C15EB6D76}" presName="pictRect" presStyleLbl="node1" presStyleIdx="0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2770935-DD1D-4A89-A280-E3C0FDDC6048}" type="pres">
      <dgm:prSet presAssocID="{DF790C68-C2E1-4F58-B479-D78C15EB6D76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38A20B7-7E99-4F0B-8DE4-E0613D829CBC}" type="pres">
      <dgm:prSet presAssocID="{9A4AAEA3-72D4-4331-A597-424691939481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BDEC8176-3291-4418-AEE7-F01871CCC3B0}" type="pres">
      <dgm:prSet presAssocID="{6B2F71E0-C609-480B-B230-9709ECC3E53F}" presName="compNode" presStyleCnt="0"/>
      <dgm:spPr/>
      <dgm:t>
        <a:bodyPr/>
        <a:lstStyle/>
        <a:p>
          <a:endParaRPr lang="zh-TW" altLang="en-US"/>
        </a:p>
      </dgm:t>
    </dgm:pt>
    <dgm:pt modelId="{8C0749F1-5EFF-41EE-A846-146D0DAFE394}" type="pres">
      <dgm:prSet presAssocID="{6B2F71E0-C609-480B-B230-9709ECC3E53F}" presName="pictRect" presStyleLbl="node1" presStyleIdx="1" presStyleCnt="4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B665805D-B61E-400E-8625-7CC908A5C31A}" type="pres">
      <dgm:prSet presAssocID="{6B2F71E0-C609-480B-B230-9709ECC3E53F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693E4DC-25C5-4F4B-9807-716E34CE7203}" type="pres">
      <dgm:prSet presAssocID="{7CCD8271-329A-46A0-B79D-75A2B6560C3C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C291F24C-4975-48F7-882E-F5830966B9DC}" type="pres">
      <dgm:prSet presAssocID="{206CBF97-C037-4133-9CCD-FBCD81B45E40}" presName="compNode" presStyleCnt="0"/>
      <dgm:spPr/>
      <dgm:t>
        <a:bodyPr/>
        <a:lstStyle/>
        <a:p>
          <a:endParaRPr lang="zh-TW" altLang="en-US"/>
        </a:p>
      </dgm:t>
    </dgm:pt>
    <dgm:pt modelId="{4DA269D4-1025-4B29-A9B0-7AA67A7E0D0D}" type="pres">
      <dgm:prSet presAssocID="{206CBF97-C037-4133-9CCD-FBCD81B45E40}" presName="pictRect" presStyleLbl="node1" presStyleIdx="2" presStyleCnt="4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D914CCF6-6D32-4404-B76B-A53E0BE501C0}" type="pres">
      <dgm:prSet presAssocID="{206CBF97-C037-4133-9CCD-FBCD81B45E40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0BA01E0-D88A-40E6-B089-025963F29BBC}" type="pres">
      <dgm:prSet presAssocID="{8ACF88E5-592F-4D38-8DCF-86859A6F8CC6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CCE17B10-0F1B-4CBD-80C0-91B04CC7DF89}" type="pres">
      <dgm:prSet presAssocID="{14A3ADD0-90B4-483A-A9D2-A51ECA0CC5FA}" presName="compNode" presStyleCnt="0"/>
      <dgm:spPr/>
      <dgm:t>
        <a:bodyPr/>
        <a:lstStyle/>
        <a:p>
          <a:endParaRPr lang="zh-TW" altLang="en-US"/>
        </a:p>
      </dgm:t>
    </dgm:pt>
    <dgm:pt modelId="{575A1D59-B028-4584-A8C2-EB84BE01067E}" type="pres">
      <dgm:prSet presAssocID="{14A3ADD0-90B4-483A-A9D2-A51ECA0CC5FA}" presName="pictRect" presStyleLbl="node1" presStyleIdx="3" presStyleCnt="4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86D1FBC2-40D3-45C6-9E6D-74353188EDA9}" type="pres">
      <dgm:prSet presAssocID="{14A3ADD0-90B4-483A-A9D2-A51ECA0CC5FA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051899E-2CB8-41EB-90B0-E0D999C357A5}" type="presOf" srcId="{7CCD8271-329A-46A0-B79D-75A2B6560C3C}" destId="{4693E4DC-25C5-4F4B-9807-716E34CE7203}" srcOrd="0" destOrd="0" presId="urn:microsoft.com/office/officeart/2005/8/layout/pList1#1"/>
    <dgm:cxn modelId="{08D6F2D4-784E-4D99-8301-20843A6F288C}" type="presOf" srcId="{6B2F71E0-C609-480B-B230-9709ECC3E53F}" destId="{B665805D-B61E-400E-8625-7CC908A5C31A}" srcOrd="0" destOrd="0" presId="urn:microsoft.com/office/officeart/2005/8/layout/pList1#1"/>
    <dgm:cxn modelId="{B478C7A3-B3C0-4CE4-9A09-D48DFA08E495}" srcId="{A2EB4358-D27C-4BB5-86AA-AAD2B449BBE9}" destId="{14A3ADD0-90B4-483A-A9D2-A51ECA0CC5FA}" srcOrd="3" destOrd="0" parTransId="{E2578D71-400D-4025-A2B8-330EAE4F8241}" sibTransId="{C228DA70-D77C-480C-B20E-2C7F85CED591}"/>
    <dgm:cxn modelId="{3BA65A5A-426C-4626-A241-A26C26097ABE}" type="presOf" srcId="{9A4AAEA3-72D4-4331-A597-424691939481}" destId="{B38A20B7-7E99-4F0B-8DE4-E0613D829CBC}" srcOrd="0" destOrd="0" presId="urn:microsoft.com/office/officeart/2005/8/layout/pList1#1"/>
    <dgm:cxn modelId="{A4E090A8-27F5-4082-BDBF-1F73BECAE2C7}" type="presOf" srcId="{206CBF97-C037-4133-9CCD-FBCD81B45E40}" destId="{D914CCF6-6D32-4404-B76B-A53E0BE501C0}" srcOrd="0" destOrd="0" presId="urn:microsoft.com/office/officeart/2005/8/layout/pList1#1"/>
    <dgm:cxn modelId="{49441AAC-D158-40D6-927C-F9869BF3CDCF}" type="presOf" srcId="{8ACF88E5-592F-4D38-8DCF-86859A6F8CC6}" destId="{60BA01E0-D88A-40E6-B089-025963F29BBC}" srcOrd="0" destOrd="0" presId="urn:microsoft.com/office/officeart/2005/8/layout/pList1#1"/>
    <dgm:cxn modelId="{B7FA2409-6282-4132-B24A-7C76EA730605}" srcId="{A2EB4358-D27C-4BB5-86AA-AAD2B449BBE9}" destId="{206CBF97-C037-4133-9CCD-FBCD81B45E40}" srcOrd="2" destOrd="0" parTransId="{6CFA4D7D-E427-4110-85B1-E71435D37B50}" sibTransId="{8ACF88E5-592F-4D38-8DCF-86859A6F8CC6}"/>
    <dgm:cxn modelId="{E2C8B8F9-CCF0-46B4-9346-9217CEEB1153}" srcId="{A2EB4358-D27C-4BB5-86AA-AAD2B449BBE9}" destId="{DF790C68-C2E1-4F58-B479-D78C15EB6D76}" srcOrd="0" destOrd="0" parTransId="{3D19C07D-5167-47AE-9A30-FE5461BEB132}" sibTransId="{9A4AAEA3-72D4-4331-A597-424691939481}"/>
    <dgm:cxn modelId="{0D5A5349-C37A-4B09-8A23-42AFF8B83B07}" srcId="{A2EB4358-D27C-4BB5-86AA-AAD2B449BBE9}" destId="{6B2F71E0-C609-480B-B230-9709ECC3E53F}" srcOrd="1" destOrd="0" parTransId="{B63C53DB-CA6B-4FED-A39E-0D690432796E}" sibTransId="{7CCD8271-329A-46A0-B79D-75A2B6560C3C}"/>
    <dgm:cxn modelId="{B4B0CCBF-06CE-4EAF-9DC7-C7786F90E64A}" type="presOf" srcId="{DF790C68-C2E1-4F58-B479-D78C15EB6D76}" destId="{B2770935-DD1D-4A89-A280-E3C0FDDC6048}" srcOrd="0" destOrd="0" presId="urn:microsoft.com/office/officeart/2005/8/layout/pList1#1"/>
    <dgm:cxn modelId="{4CCF42A5-B7B2-41E3-8D21-35BAA4916504}" type="presOf" srcId="{A2EB4358-D27C-4BB5-86AA-AAD2B449BBE9}" destId="{E380BF21-4B9D-4242-96AE-B3796762240F}" srcOrd="0" destOrd="0" presId="urn:microsoft.com/office/officeart/2005/8/layout/pList1#1"/>
    <dgm:cxn modelId="{AB43A35B-4FAA-4513-8D4C-BE52D12ADFE1}" type="presOf" srcId="{14A3ADD0-90B4-483A-A9D2-A51ECA0CC5FA}" destId="{86D1FBC2-40D3-45C6-9E6D-74353188EDA9}" srcOrd="0" destOrd="0" presId="urn:microsoft.com/office/officeart/2005/8/layout/pList1#1"/>
    <dgm:cxn modelId="{7EB7B884-5375-49CD-A0E4-F9867C4A5E8C}" type="presParOf" srcId="{E380BF21-4B9D-4242-96AE-B3796762240F}" destId="{575277EF-7617-4F97-9F2A-CF92CE69D61D}" srcOrd="0" destOrd="0" presId="urn:microsoft.com/office/officeart/2005/8/layout/pList1#1"/>
    <dgm:cxn modelId="{B975B0D1-63C2-41EA-B1E8-21A412C0AEBA}" type="presParOf" srcId="{575277EF-7617-4F97-9F2A-CF92CE69D61D}" destId="{3DA4C0B8-C025-4BF7-8DA7-1C5EA9872632}" srcOrd="0" destOrd="0" presId="urn:microsoft.com/office/officeart/2005/8/layout/pList1#1"/>
    <dgm:cxn modelId="{175EA0B6-519D-45AE-A2F3-4F842C85AF2F}" type="presParOf" srcId="{575277EF-7617-4F97-9F2A-CF92CE69D61D}" destId="{B2770935-DD1D-4A89-A280-E3C0FDDC6048}" srcOrd="1" destOrd="0" presId="urn:microsoft.com/office/officeart/2005/8/layout/pList1#1"/>
    <dgm:cxn modelId="{CE1BB08E-391E-4DC0-B038-62F8B584D4B4}" type="presParOf" srcId="{E380BF21-4B9D-4242-96AE-B3796762240F}" destId="{B38A20B7-7E99-4F0B-8DE4-E0613D829CBC}" srcOrd="1" destOrd="0" presId="urn:microsoft.com/office/officeart/2005/8/layout/pList1#1"/>
    <dgm:cxn modelId="{3EBABE36-AC36-4EFC-90A4-F3F6A1F0FBB2}" type="presParOf" srcId="{E380BF21-4B9D-4242-96AE-B3796762240F}" destId="{BDEC8176-3291-4418-AEE7-F01871CCC3B0}" srcOrd="2" destOrd="0" presId="urn:microsoft.com/office/officeart/2005/8/layout/pList1#1"/>
    <dgm:cxn modelId="{61719C13-DC2E-44E0-ACDA-49664157BB24}" type="presParOf" srcId="{BDEC8176-3291-4418-AEE7-F01871CCC3B0}" destId="{8C0749F1-5EFF-41EE-A846-146D0DAFE394}" srcOrd="0" destOrd="0" presId="urn:microsoft.com/office/officeart/2005/8/layout/pList1#1"/>
    <dgm:cxn modelId="{F7F9B876-75FC-4755-A58B-6A973ECCF79D}" type="presParOf" srcId="{BDEC8176-3291-4418-AEE7-F01871CCC3B0}" destId="{B665805D-B61E-400E-8625-7CC908A5C31A}" srcOrd="1" destOrd="0" presId="urn:microsoft.com/office/officeart/2005/8/layout/pList1#1"/>
    <dgm:cxn modelId="{BE4CEF02-2B6C-4B86-9F6F-567796E9C526}" type="presParOf" srcId="{E380BF21-4B9D-4242-96AE-B3796762240F}" destId="{4693E4DC-25C5-4F4B-9807-716E34CE7203}" srcOrd="3" destOrd="0" presId="urn:microsoft.com/office/officeart/2005/8/layout/pList1#1"/>
    <dgm:cxn modelId="{3BFE2697-E265-47FC-81AB-1FEDB5103908}" type="presParOf" srcId="{E380BF21-4B9D-4242-96AE-B3796762240F}" destId="{C291F24C-4975-48F7-882E-F5830966B9DC}" srcOrd="4" destOrd="0" presId="urn:microsoft.com/office/officeart/2005/8/layout/pList1#1"/>
    <dgm:cxn modelId="{207AD7A5-6430-4423-BC68-55C3E23BB0FC}" type="presParOf" srcId="{C291F24C-4975-48F7-882E-F5830966B9DC}" destId="{4DA269D4-1025-4B29-A9B0-7AA67A7E0D0D}" srcOrd="0" destOrd="0" presId="urn:microsoft.com/office/officeart/2005/8/layout/pList1#1"/>
    <dgm:cxn modelId="{B4251033-8368-4A56-853D-6E11F61DCFE7}" type="presParOf" srcId="{C291F24C-4975-48F7-882E-F5830966B9DC}" destId="{D914CCF6-6D32-4404-B76B-A53E0BE501C0}" srcOrd="1" destOrd="0" presId="urn:microsoft.com/office/officeart/2005/8/layout/pList1#1"/>
    <dgm:cxn modelId="{E4784AD4-C7C2-41DC-B1ED-418D005C7686}" type="presParOf" srcId="{E380BF21-4B9D-4242-96AE-B3796762240F}" destId="{60BA01E0-D88A-40E6-B089-025963F29BBC}" srcOrd="5" destOrd="0" presId="urn:microsoft.com/office/officeart/2005/8/layout/pList1#1"/>
    <dgm:cxn modelId="{7CC73B7E-D8E7-42F8-9C71-CA4191C14F65}" type="presParOf" srcId="{E380BF21-4B9D-4242-96AE-B3796762240F}" destId="{CCE17B10-0F1B-4CBD-80C0-91B04CC7DF89}" srcOrd="6" destOrd="0" presId="urn:microsoft.com/office/officeart/2005/8/layout/pList1#1"/>
    <dgm:cxn modelId="{7B70CEA9-DD08-4273-A626-C473F40EC716}" type="presParOf" srcId="{CCE17B10-0F1B-4CBD-80C0-91B04CC7DF89}" destId="{575A1D59-B028-4584-A8C2-EB84BE01067E}" srcOrd="0" destOrd="0" presId="urn:microsoft.com/office/officeart/2005/8/layout/pList1#1"/>
    <dgm:cxn modelId="{224F4177-3EE3-457E-82D2-BFAD0A98D240}" type="presParOf" srcId="{CCE17B10-0F1B-4CBD-80C0-91B04CC7DF89}" destId="{86D1FBC2-40D3-45C6-9E6D-74353188EDA9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B47EE0-04D8-449F-BF44-96B6D5E71960}">
      <dsp:nvSpPr>
        <dsp:cNvPr id="0" name=""/>
        <dsp:cNvSpPr/>
      </dsp:nvSpPr>
      <dsp:spPr>
        <a:xfrm>
          <a:off x="2224606" y="3812935"/>
          <a:ext cx="140642" cy="14064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23B2907-7A76-4B9E-838B-17CABD058119}">
      <dsp:nvSpPr>
        <dsp:cNvPr id="0" name=""/>
        <dsp:cNvSpPr/>
      </dsp:nvSpPr>
      <dsp:spPr>
        <a:xfrm>
          <a:off x="1959495" y="3940556"/>
          <a:ext cx="140642" cy="14064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EF15EE6-0A94-4D0E-9BEA-F338B58A81B7}">
      <dsp:nvSpPr>
        <dsp:cNvPr id="0" name=""/>
        <dsp:cNvSpPr/>
      </dsp:nvSpPr>
      <dsp:spPr>
        <a:xfrm>
          <a:off x="1681727" y="4041363"/>
          <a:ext cx="140642" cy="14064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89BA13C-1E27-4142-97BA-4D309BA2FD2C}">
      <dsp:nvSpPr>
        <dsp:cNvPr id="0" name=""/>
        <dsp:cNvSpPr/>
      </dsp:nvSpPr>
      <dsp:spPr>
        <a:xfrm>
          <a:off x="3497416" y="2335602"/>
          <a:ext cx="140642" cy="14064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1AE0BD5-DF58-4743-9421-6D2A6EE5E942}">
      <dsp:nvSpPr>
        <dsp:cNvPr id="0" name=""/>
        <dsp:cNvSpPr/>
      </dsp:nvSpPr>
      <dsp:spPr>
        <a:xfrm>
          <a:off x="3390528" y="2595315"/>
          <a:ext cx="140642" cy="14064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6436852-FD9D-4075-9A6A-B5AE12576605}">
      <dsp:nvSpPr>
        <dsp:cNvPr id="0" name=""/>
        <dsp:cNvSpPr/>
      </dsp:nvSpPr>
      <dsp:spPr>
        <a:xfrm>
          <a:off x="0" y="4605282"/>
          <a:ext cx="140642" cy="14064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B1A61B7-7759-4BE0-856D-48568CC0BA96}">
      <dsp:nvSpPr>
        <dsp:cNvPr id="0" name=""/>
        <dsp:cNvSpPr/>
      </dsp:nvSpPr>
      <dsp:spPr>
        <a:xfrm>
          <a:off x="3702923" y="0"/>
          <a:ext cx="140642" cy="14064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239D050-B2F2-4530-977A-7C488B56817F}">
      <dsp:nvSpPr>
        <dsp:cNvPr id="0" name=""/>
        <dsp:cNvSpPr/>
      </dsp:nvSpPr>
      <dsp:spPr>
        <a:xfrm>
          <a:off x="3705567" y="132266"/>
          <a:ext cx="140642" cy="14064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A448457-1AFB-4B22-9F61-6DC245C12CCD}">
      <dsp:nvSpPr>
        <dsp:cNvPr id="0" name=""/>
        <dsp:cNvSpPr/>
      </dsp:nvSpPr>
      <dsp:spPr>
        <a:xfrm>
          <a:off x="58941" y="4605282"/>
          <a:ext cx="140642" cy="14064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662EDA6-0B7A-4C9E-B3F6-A816E76A66AC}">
      <dsp:nvSpPr>
        <dsp:cNvPr id="0" name=""/>
        <dsp:cNvSpPr/>
      </dsp:nvSpPr>
      <dsp:spPr>
        <a:xfrm>
          <a:off x="3702924" y="680995"/>
          <a:ext cx="140642" cy="14064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FB0A63D-9859-4262-9E71-E18EE1390C4A}">
      <dsp:nvSpPr>
        <dsp:cNvPr id="0" name=""/>
        <dsp:cNvSpPr/>
      </dsp:nvSpPr>
      <dsp:spPr>
        <a:xfrm>
          <a:off x="3705567" y="393965"/>
          <a:ext cx="140642" cy="14064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53CBB3B-DF32-4ADA-9317-F9EDDF46CB25}">
      <dsp:nvSpPr>
        <dsp:cNvPr id="0" name=""/>
        <dsp:cNvSpPr/>
      </dsp:nvSpPr>
      <dsp:spPr>
        <a:xfrm>
          <a:off x="0" y="4605283"/>
          <a:ext cx="140642" cy="14064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A516EC7-643D-4E90-B786-06EC389F709A}">
      <dsp:nvSpPr>
        <dsp:cNvPr id="0" name=""/>
        <dsp:cNvSpPr/>
      </dsp:nvSpPr>
      <dsp:spPr>
        <a:xfrm>
          <a:off x="1080129" y="4392487"/>
          <a:ext cx="3033649" cy="81340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2123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hlinkClick xmlns:r="http://schemas.openxmlformats.org/officeDocument/2006/relationships" r:id="rId1" action="ppaction://hlinkfile"/>
            </a:rPr>
            <a:t>教學流程及檢核表</a:t>
          </a:r>
          <a:endParaRPr lang="zh-TW" altLang="en-US" sz="2000" b="1" kern="1200" dirty="0"/>
        </a:p>
      </dsp:txBody>
      <dsp:txXfrm>
        <a:off x="1119836" y="4432194"/>
        <a:ext cx="2954235" cy="733988"/>
      </dsp:txXfrm>
    </dsp:sp>
    <dsp:sp modelId="{E6DF3FCF-6208-4D09-AAC2-386AD0AAC566}">
      <dsp:nvSpPr>
        <dsp:cNvPr id="0" name=""/>
        <dsp:cNvSpPr/>
      </dsp:nvSpPr>
      <dsp:spPr>
        <a:xfrm>
          <a:off x="155057" y="3543097"/>
          <a:ext cx="1406420" cy="140632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762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46B3445-AB62-4D43-B82D-4C744C130BB1}">
      <dsp:nvSpPr>
        <dsp:cNvPr id="0" name=""/>
        <dsp:cNvSpPr/>
      </dsp:nvSpPr>
      <dsp:spPr>
        <a:xfrm>
          <a:off x="2947506" y="3284377"/>
          <a:ext cx="3033649" cy="81340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2123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hlinkClick xmlns:r="http://schemas.openxmlformats.org/officeDocument/2006/relationships" r:id="" action="ppaction://hlinksldjump"/>
            </a:rPr>
            <a:t>觀看整段影片</a:t>
          </a:r>
          <a:endParaRPr lang="zh-TW" altLang="en-US" sz="2000" b="1" kern="1200" dirty="0"/>
        </a:p>
      </dsp:txBody>
      <dsp:txXfrm>
        <a:off x="2987213" y="3324084"/>
        <a:ext cx="2954235" cy="733988"/>
      </dsp:txXfrm>
    </dsp:sp>
    <dsp:sp modelId="{CD19ACA3-07AD-488C-8E0A-08888B6B7CA7}">
      <dsp:nvSpPr>
        <dsp:cNvPr id="0" name=""/>
        <dsp:cNvSpPr/>
      </dsp:nvSpPr>
      <dsp:spPr>
        <a:xfrm>
          <a:off x="2106466" y="2486866"/>
          <a:ext cx="1406420" cy="140632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80B340F-86A0-4024-BA0E-801AEF42DE06}">
      <dsp:nvSpPr>
        <dsp:cNvPr id="0" name=""/>
        <dsp:cNvSpPr/>
      </dsp:nvSpPr>
      <dsp:spPr>
        <a:xfrm>
          <a:off x="3843396" y="1682402"/>
          <a:ext cx="3033649" cy="81340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2123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hlinkClick xmlns:r="http://schemas.openxmlformats.org/officeDocument/2006/relationships" r:id="" action="ppaction://hlinkshowjump?jump=nextslide"/>
            </a:rPr>
            <a:t>分段教學影片</a:t>
          </a:r>
          <a:endParaRPr lang="zh-TW" altLang="en-US" sz="2000" b="1" kern="1200" dirty="0"/>
        </a:p>
      </dsp:txBody>
      <dsp:txXfrm>
        <a:off x="3883103" y="1722109"/>
        <a:ext cx="2954235" cy="733988"/>
      </dsp:txXfrm>
    </dsp:sp>
    <dsp:sp modelId="{81AA0653-5D1C-47FA-AB3C-26BF29A99EF4}">
      <dsp:nvSpPr>
        <dsp:cNvPr id="0" name=""/>
        <dsp:cNvSpPr/>
      </dsp:nvSpPr>
      <dsp:spPr>
        <a:xfrm>
          <a:off x="3002356" y="884891"/>
          <a:ext cx="1406420" cy="1406321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A4C0B8-C025-4BF7-8DA7-1C5EA9872632}">
      <dsp:nvSpPr>
        <dsp:cNvPr id="0" name=""/>
        <dsp:cNvSpPr/>
      </dsp:nvSpPr>
      <dsp:spPr>
        <a:xfrm>
          <a:off x="3937" y="987174"/>
          <a:ext cx="1873670" cy="1290959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770935-DD1D-4A89-A280-E3C0FDDC6048}">
      <dsp:nvSpPr>
        <dsp:cNvPr id="0" name=""/>
        <dsp:cNvSpPr/>
      </dsp:nvSpPr>
      <dsp:spPr>
        <a:xfrm>
          <a:off x="3937" y="2278133"/>
          <a:ext cx="1873670" cy="695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 smtClean="0"/>
            <a:t>1.</a:t>
          </a:r>
          <a:r>
            <a:rPr lang="en-US" sz="1600" kern="1200" dirty="0" smtClean="0"/>
            <a:t> </a:t>
          </a:r>
          <a:r>
            <a:rPr lang="zh-TW" sz="1600" kern="1200" dirty="0" smtClean="0"/>
            <a:t>依種類將餐具分類擺放</a:t>
          </a:r>
          <a:endParaRPr lang="zh-TW" sz="1600" kern="1200" dirty="0"/>
        </a:p>
      </dsp:txBody>
      <dsp:txXfrm>
        <a:off x="3937" y="2278133"/>
        <a:ext cx="1873670" cy="695131"/>
      </dsp:txXfrm>
    </dsp:sp>
    <dsp:sp modelId="{8C0749F1-5EFF-41EE-A846-146D0DAFE394}">
      <dsp:nvSpPr>
        <dsp:cNvPr id="0" name=""/>
        <dsp:cNvSpPr/>
      </dsp:nvSpPr>
      <dsp:spPr>
        <a:xfrm>
          <a:off x="2065054" y="987174"/>
          <a:ext cx="1873670" cy="1290959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65805D-B61E-400E-8625-7CC908A5C31A}">
      <dsp:nvSpPr>
        <dsp:cNvPr id="0" name=""/>
        <dsp:cNvSpPr/>
      </dsp:nvSpPr>
      <dsp:spPr>
        <a:xfrm>
          <a:off x="2065054" y="2278133"/>
          <a:ext cx="1873670" cy="695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 smtClean="0"/>
            <a:t>2.</a:t>
          </a:r>
          <a:r>
            <a:rPr lang="en-US" sz="1600" kern="1200" dirty="0" smtClean="0"/>
            <a:t> </a:t>
          </a:r>
          <a:r>
            <a:rPr lang="zh-TW" sz="1600" kern="1200" dirty="0" smtClean="0"/>
            <a:t>將碗盤由大到小整齊疊起</a:t>
          </a:r>
          <a:endParaRPr lang="zh-TW" sz="1600" kern="1200" dirty="0"/>
        </a:p>
      </dsp:txBody>
      <dsp:txXfrm>
        <a:off x="2065054" y="2278133"/>
        <a:ext cx="1873670" cy="695131"/>
      </dsp:txXfrm>
    </dsp:sp>
    <dsp:sp modelId="{4DA269D4-1025-4B29-A9B0-7AA67A7E0D0D}">
      <dsp:nvSpPr>
        <dsp:cNvPr id="0" name=""/>
        <dsp:cNvSpPr/>
      </dsp:nvSpPr>
      <dsp:spPr>
        <a:xfrm>
          <a:off x="4126170" y="987174"/>
          <a:ext cx="1873670" cy="1290959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14CCF6-6D32-4404-B76B-A53E0BE501C0}">
      <dsp:nvSpPr>
        <dsp:cNvPr id="0" name=""/>
        <dsp:cNvSpPr/>
      </dsp:nvSpPr>
      <dsp:spPr>
        <a:xfrm>
          <a:off x="4126170" y="2278133"/>
          <a:ext cx="1873670" cy="695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 smtClean="0"/>
            <a:t>3</a:t>
          </a:r>
          <a:r>
            <a:rPr lang="en-US" sz="1600" kern="1200" dirty="0" smtClean="0"/>
            <a:t> </a:t>
          </a:r>
          <a:r>
            <a:rPr lang="zh-TW" sz="1600" kern="1200" dirty="0" smtClean="0"/>
            <a:t>將湯匙與筷子集中擺放於盤邊緣</a:t>
          </a:r>
          <a:endParaRPr lang="zh-TW" sz="1600" kern="1200" dirty="0"/>
        </a:p>
      </dsp:txBody>
      <dsp:txXfrm>
        <a:off x="4126170" y="2278133"/>
        <a:ext cx="1873670" cy="695131"/>
      </dsp:txXfrm>
    </dsp:sp>
    <dsp:sp modelId="{575A1D59-B028-4584-A8C2-EB84BE01067E}">
      <dsp:nvSpPr>
        <dsp:cNvPr id="0" name=""/>
        <dsp:cNvSpPr/>
      </dsp:nvSpPr>
      <dsp:spPr>
        <a:xfrm>
          <a:off x="6187287" y="987174"/>
          <a:ext cx="1873670" cy="1290959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D1FBC2-40D3-45C6-9E6D-74353188EDA9}">
      <dsp:nvSpPr>
        <dsp:cNvPr id="0" name=""/>
        <dsp:cNvSpPr/>
      </dsp:nvSpPr>
      <dsp:spPr>
        <a:xfrm>
          <a:off x="6187287" y="2278133"/>
          <a:ext cx="1873670" cy="695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 smtClean="0"/>
            <a:t>4.</a:t>
          </a:r>
          <a:r>
            <a:rPr lang="en-US" sz="1600" kern="1200" dirty="0" smtClean="0"/>
            <a:t> </a:t>
          </a:r>
          <a:r>
            <a:rPr lang="zh-TW" sz="1600" kern="1200" dirty="0" smtClean="0"/>
            <a:t>將餐具放入洗碗槽</a:t>
          </a:r>
          <a:endParaRPr lang="zh-TW" sz="1600" kern="1200" dirty="0"/>
        </a:p>
      </dsp:txBody>
      <dsp:txXfrm>
        <a:off x="6187287" y="2278133"/>
        <a:ext cx="1873670" cy="6951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6477A-7E53-440C-A12E-A3FA8A166D93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23AC4C-44E9-4F55-9371-82ECB177F69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7653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3AC4C-44E9-4F55-9371-82ECB177F693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491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095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0310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9317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標題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cxnSp>
        <p:nvCxnSpPr>
          <p:cNvPr id="8" name="直線接點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橢圓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日期版面配置區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204175-8E02-4E42-BA8A-5433453D1E53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37D10F-AAE9-41E6-AC52-2959B4856E06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6" name="頁尾版面配置區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9997-8482-45A9-9759-EE3D0C34A737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cxnSp>
        <p:nvCxnSpPr>
          <p:cNvPr id="7" name="直線接點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270B-1521-4A12-8E02-9ABA2543BCA8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ABD1D-4C68-4018-AFAE-36269EB4CF7E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32" name="內容版面配置區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34" name="內容版面配置區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cxnSp>
        <p:nvCxnSpPr>
          <p:cNvPr id="10" name="直線接點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9391-C34E-4F61-8626-EB46BF4958EF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F5318-25EB-47FB-B770-3A89198DCC7B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內容版面配置區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31" name="標題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560307A-37FD-49DA-B7A8-BE8E4EEE37BF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65413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DE9C8D-12FB-4583-8C2E-AB19B226A9BB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6367E-0D61-44A9-8495-0AC9E3155BD5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FC72-E3F7-4419-8E1E-945FD36E0F38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1765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9268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2277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3321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2556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3499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3468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607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microsoft.com/office/2007/relationships/hdphoto" Target="../media/hdphoto3.wdp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microsoft.com/office/2007/relationships/hdphoto" Target="../media/hdphoto3.wdp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microsoft.com/office/2007/relationships/hdphoto" Target="../media/hdphoto3.wdp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slide" Target="slide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 trans="1000" intensity="2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3131840" y="116632"/>
            <a:ext cx="4032448" cy="115212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sz="67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收拾餐具</a:t>
            </a:r>
            <a:endParaRPr lang="zh-TW" altLang="en-US" sz="67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113618723"/>
              </p:ext>
            </p:extLst>
          </p:nvPr>
        </p:nvGraphicFramePr>
        <p:xfrm>
          <a:off x="1403648" y="1268760"/>
          <a:ext cx="7032104" cy="5286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7316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514518" y="384057"/>
            <a:ext cx="4289606" cy="10156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60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收拾</a:t>
            </a:r>
            <a:r>
              <a:rPr lang="zh-TW" altLang="en-US" sz="60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餐具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3104106" y="1667643"/>
            <a:ext cx="2767072" cy="705123"/>
            <a:chOff x="4806149" y="2476357"/>
            <a:chExt cx="2767072" cy="705123"/>
          </a:xfrm>
          <a:scene3d>
            <a:camera prst="orthographicFront"/>
            <a:lightRig rig="flat" dir="t"/>
          </a:scene3d>
        </p:grpSpPr>
        <p:sp>
          <p:nvSpPr>
            <p:cNvPr id="6" name="圓角矩形 5"/>
            <p:cNvSpPr/>
            <p:nvPr/>
          </p:nvSpPr>
          <p:spPr>
            <a:xfrm>
              <a:off x="4943407" y="2476357"/>
              <a:ext cx="2629814" cy="705123"/>
            </a:xfrm>
            <a:prstGeom prst="roundRect">
              <a:avLst/>
            </a:prstGeom>
            <a:gradFill rotWithShape="1">
              <a:gsLst>
                <a:gs pos="0">
                  <a:srgbClr val="1F497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1F497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1F497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0900" h="88900"/>
              <a:bevelB w="88900" h="31750" prst="angle"/>
            </a:sp3d>
          </p:spPr>
        </p:sp>
        <p:sp>
          <p:nvSpPr>
            <p:cNvPr id="7" name="圓角矩形 4"/>
            <p:cNvSpPr/>
            <p:nvPr/>
          </p:nvSpPr>
          <p:spPr>
            <a:xfrm>
              <a:off x="4806149" y="2545199"/>
              <a:ext cx="2560972" cy="636281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556644" tIns="95250" rIns="95250" bIns="95250" numCol="1" spcCol="1270" anchor="ctr" anchorCtr="0">
              <a:noAutofit/>
            </a:bodyPr>
            <a:lstStyle/>
            <a:p>
              <a:pPr marL="0" marR="0" lvl="0" indent="0" algn="l" defTabSz="11112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5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rPr>
                <a:t>分段教學影片</a:t>
              </a:r>
              <a:endParaRPr kumimoji="0" lang="zh-TW" altLang="en-US" sz="2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</p:grpSp>
      <p:graphicFrame>
        <p:nvGraphicFramePr>
          <p:cNvPr id="8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2198813"/>
              </p:ext>
            </p:extLst>
          </p:nvPr>
        </p:nvGraphicFramePr>
        <p:xfrm>
          <a:off x="467544" y="1967188"/>
          <a:ext cx="8064896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動作按鈕: 起點 10">
            <a:hlinkClick r:id="" action="ppaction://hlinkshowjump?jump=firstslide" highlightClick="1"/>
          </p:cNvPr>
          <p:cNvSpPr/>
          <p:nvPr/>
        </p:nvSpPr>
        <p:spPr>
          <a:xfrm>
            <a:off x="7959611" y="5912768"/>
            <a:ext cx="1008112" cy="648072"/>
          </a:xfrm>
          <a:prstGeom prst="actionButtonBeginning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088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 1"/>
          <p:cNvSpPr>
            <a:spLocks noGrp="1"/>
          </p:cNvSpPr>
          <p:nvPr>
            <p:ph type="title"/>
          </p:nvPr>
        </p:nvSpPr>
        <p:spPr>
          <a:xfrm>
            <a:off x="467544" y="576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依種類將餐具分類擺放</a:t>
            </a:r>
          </a:p>
        </p:txBody>
      </p:sp>
      <p:pic>
        <p:nvPicPr>
          <p:cNvPr id="2" name="01-步驟一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23528" y="1340768"/>
            <a:ext cx="7416824" cy="52200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2" descr="http://t1.gstatic.com/images?q=tbn:ANd9GcTsgNhPB2GZ5Mua-f2Nhl5Fp2_fZKikfJHq2rhxXwGdQfbTXGkKfA&amp;t=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611" y="4920776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動作按鈕: 起點 11">
            <a:hlinkClick r:id="" action="ppaction://hlinkshowjump?jump=firstslide" highlightClick="1"/>
          </p:cNvPr>
          <p:cNvSpPr/>
          <p:nvPr/>
        </p:nvSpPr>
        <p:spPr>
          <a:xfrm>
            <a:off x="7959611" y="5912768"/>
            <a:ext cx="1008112" cy="648072"/>
          </a:xfrm>
          <a:prstGeom prst="actionButtonBeginning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115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25152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altLang="zh-TW" sz="42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2. </a:t>
            </a:r>
            <a:r>
              <a:rPr lang="zh-TW" altLang="zh-TW" sz="42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將碗盤由大到小整齊疊起</a:t>
            </a:r>
            <a:endParaRPr lang="zh-TW" altLang="en-US" sz="4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tx2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02-步驟二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83568" y="1403647"/>
            <a:ext cx="7128792" cy="47866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2" descr="http://t1.gstatic.com/images?q=tbn:ANd9GcTsgNhPB2GZ5Mua-f2Nhl5Fp2_fZKikfJHq2rhxXwGdQfbTXGkKfA&amp;t=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611" y="4920776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動作按鈕: 起點 11">
            <a:hlinkClick r:id="" action="ppaction://hlinkshowjump?jump=firstslide" highlightClick="1"/>
          </p:cNvPr>
          <p:cNvSpPr/>
          <p:nvPr/>
        </p:nvSpPr>
        <p:spPr>
          <a:xfrm>
            <a:off x="7959611" y="5912768"/>
            <a:ext cx="1008112" cy="648072"/>
          </a:xfrm>
          <a:prstGeom prst="actionButtonBeginning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31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51304" cy="1143000"/>
          </a:xfrm>
        </p:spPr>
        <p:txBody>
          <a:bodyPr>
            <a:noAutofit/>
          </a:bodyPr>
          <a:lstStyle/>
          <a:p>
            <a:pPr lvl="0"/>
            <a:r>
              <a:rPr lang="en-US" altLang="zh-TW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zh-TW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將湯匙與筷子集中擺放於盤邊緣</a:t>
            </a:r>
          </a:p>
        </p:txBody>
      </p:sp>
      <p:pic>
        <p:nvPicPr>
          <p:cNvPr id="2" name="03-步驟三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7584" y="1412776"/>
            <a:ext cx="7056784" cy="4680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2" descr="http://t1.gstatic.com/images?q=tbn:ANd9GcTsgNhPB2GZ5Mua-f2Nhl5Fp2_fZKikfJHq2rhxXwGdQfbTXGkKfA&amp;t=1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611" y="4920776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動作按鈕: 起點 9">
            <a:hlinkClick r:id="" action="ppaction://hlinkshowjump?jump=firstslide" highlightClick="1"/>
          </p:cNvPr>
          <p:cNvSpPr/>
          <p:nvPr/>
        </p:nvSpPr>
        <p:spPr>
          <a:xfrm>
            <a:off x="7959611" y="5912768"/>
            <a:ext cx="1008112" cy="648072"/>
          </a:xfrm>
          <a:prstGeom prst="actionButtonBeginning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210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87624" y="493018"/>
            <a:ext cx="494398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TW" sz="42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4. </a:t>
            </a:r>
            <a:r>
              <a:rPr lang="zh-TW" altLang="zh-TW" sz="42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將餐具放入洗碗槽</a:t>
            </a:r>
          </a:p>
        </p:txBody>
      </p:sp>
      <p:pic>
        <p:nvPicPr>
          <p:cNvPr id="4" name="04-步驟四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83568" y="1259973"/>
            <a:ext cx="7056784" cy="4794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2" descr="http://t1.gstatic.com/images?q=tbn:ANd9GcTsgNhPB2GZ5Mua-f2Nhl5Fp2_fZKikfJHq2rhxXwGdQfbTXGkKfA&amp;t=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611" y="4920776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動作按鈕: 起點 11">
            <a:hlinkClick r:id="" action="ppaction://hlinkshowjump?jump=firstslide" highlightClick="1"/>
          </p:cNvPr>
          <p:cNvSpPr/>
          <p:nvPr/>
        </p:nvSpPr>
        <p:spPr>
          <a:xfrm>
            <a:off x="7959611" y="5912768"/>
            <a:ext cx="1008112" cy="648072"/>
          </a:xfrm>
          <a:prstGeom prst="actionButtonBeginning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675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15" y="150857"/>
            <a:ext cx="9144000" cy="6858000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3131840" y="188640"/>
            <a:ext cx="2753032" cy="705123"/>
            <a:chOff x="857444" y="-1530506"/>
            <a:chExt cx="2753032" cy="705123"/>
          </a:xfrm>
          <a:scene3d>
            <a:camera prst="orthographicFront"/>
            <a:lightRig rig="flat" dir="t"/>
          </a:scene3d>
        </p:grpSpPr>
        <p:sp>
          <p:nvSpPr>
            <p:cNvPr id="6" name="圓角矩形 5"/>
            <p:cNvSpPr/>
            <p:nvPr/>
          </p:nvSpPr>
          <p:spPr>
            <a:xfrm>
              <a:off x="980662" y="-1530506"/>
              <a:ext cx="2629814" cy="705123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857444" y="-1530506"/>
              <a:ext cx="2560972" cy="6362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6644" tIns="95250" rIns="95250" bIns="95250" numCol="1" spcCol="1270" anchor="ctr" anchorCtr="0">
              <a:noAutofit/>
            </a:bodyPr>
            <a:lstStyle/>
            <a:p>
              <a:pPr lvl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500" kern="1200" dirty="0" smtClean="0"/>
                <a:t>觀看整段影片</a:t>
              </a:r>
              <a:endParaRPr lang="zh-TW" altLang="en-US" sz="2500" kern="1200" dirty="0"/>
            </a:p>
          </p:txBody>
        </p:sp>
      </p:grpSp>
      <p:pic>
        <p:nvPicPr>
          <p:cNvPr id="3" name="05-我會收拾餐具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83568" y="980728"/>
            <a:ext cx="7704856" cy="4608512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14" name="Picture 2" descr="http://t1.gstatic.com/images?q=tbn:ANd9GcTsgNhPB2GZ5Mua-f2Nhl5Fp2_fZKikfJHq2rhxXwGdQfbTXGkKfA&amp;t=1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611" y="4920776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動作按鈕: 起點 14">
            <a:hlinkClick r:id="" action="ppaction://hlinkshowjump?jump=firstslide" highlightClick="1"/>
          </p:cNvPr>
          <p:cNvSpPr/>
          <p:nvPr/>
        </p:nvSpPr>
        <p:spPr>
          <a:xfrm>
            <a:off x="7959611" y="5912768"/>
            <a:ext cx="1008112" cy="648072"/>
          </a:xfrm>
          <a:prstGeom prst="actionButtonBeginning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660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宣紙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宣紙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宣紙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2340</TotalTime>
  <Words>96</Words>
  <Application>Microsoft Office PowerPoint</Application>
  <PresentationFormat>如螢幕大小 (4:3)</PresentationFormat>
  <Paragraphs>16</Paragraphs>
  <Slides>7</Slides>
  <Notes>1</Notes>
  <HiddenSlides>0</HiddenSlides>
  <MMClips>5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7</vt:i4>
      </vt:variant>
    </vt:vector>
  </HeadingPairs>
  <TitlesOfParts>
    <vt:vector size="9" baseType="lpstr">
      <vt:lpstr>Office 佈景主題</vt:lpstr>
      <vt:lpstr>宣紙</vt:lpstr>
      <vt:lpstr>收拾餐具</vt:lpstr>
      <vt:lpstr>PowerPoint 簡報</vt:lpstr>
      <vt:lpstr>1.依種類將餐具分類擺放</vt:lpstr>
      <vt:lpstr>PowerPoint 簡報</vt:lpstr>
      <vt:lpstr>3 將湯匙與筷子集中擺放於盤邊緣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蔡憲</cp:lastModifiedBy>
  <cp:revision>101</cp:revision>
  <dcterms:created xsi:type="dcterms:W3CDTF">2011-03-14T00:45:57Z</dcterms:created>
  <dcterms:modified xsi:type="dcterms:W3CDTF">2015-01-03T15:34:14Z</dcterms:modified>
</cp:coreProperties>
</file>