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69" autoAdjust="0"/>
    <p:restoredTop sz="94660"/>
  </p:normalViewPr>
  <p:slideViewPr>
    <p:cSldViewPr snapToGrid="0">
      <p:cViewPr varScale="1">
        <p:scale>
          <a:sx n="74" d="100"/>
          <a:sy n="74" d="100"/>
        </p:scale>
        <p:origin x="4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2524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6/17/2021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583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55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8000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5570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6/17/2021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140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986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206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664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6/17/2021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618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109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05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arnmode.net/flip/video/35762" TargetMode="External"/><Relationship Id="rId2" Type="http://schemas.openxmlformats.org/officeDocument/2006/relationships/hyperlink" Target="https://www.learnmode.net/flip/video/5597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learnmode.net/flip/video/35763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8000" dirty="0" smtClean="0"/>
              <a:t>自然課</a:t>
            </a:r>
            <a:endParaRPr lang="zh-TW" altLang="en-US" sz="80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rgbClr val="537D0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陳芊卉 老師   </a:t>
            </a:r>
            <a:r>
              <a:rPr lang="en-US" altLang="zh-TW" sz="2800" dirty="0" smtClean="0">
                <a:solidFill>
                  <a:srgbClr val="537D0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2021.06.17</a:t>
            </a: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82266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>
                <a:ea typeface="標楷體" panose="03000509000000000000" pitchFamily="65" charset="-120"/>
                <a:cs typeface="Times New Roman" panose="02020603050405020304" pitchFamily="18" charset="0"/>
              </a:rPr>
              <a:t>植物</a:t>
            </a:r>
            <a:r>
              <a:rPr lang="zh-TW" altLang="zh-TW" dirty="0" smtClean="0">
                <a:ea typeface="標楷體" panose="03000509000000000000" pitchFamily="65" charset="-120"/>
                <a:cs typeface="Times New Roman" panose="02020603050405020304" pitchFamily="18" charset="0"/>
              </a:rPr>
              <a:t>的</a:t>
            </a:r>
            <a:r>
              <a:rPr lang="zh-TW" altLang="en-US" dirty="0" smtClean="0">
                <a:ea typeface="標楷體" panose="03000509000000000000" pitchFamily="65" charset="-120"/>
                <a:cs typeface="Times New Roman" panose="02020603050405020304" pitchFamily="18" charset="0"/>
              </a:rPr>
              <a:t>果實</a:t>
            </a:r>
            <a:r>
              <a:rPr lang="zh-TW" altLang="zh-TW" dirty="0" smtClean="0"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TW" altLang="en-US" dirty="0" smtClean="0">
                <a:ea typeface="標楷體" panose="03000509000000000000" pitchFamily="65" charset="-120"/>
                <a:cs typeface="Times New Roman" panose="02020603050405020304" pitchFamily="18" charset="0"/>
              </a:rPr>
              <a:t>型態與特徵</a:t>
            </a:r>
            <a:r>
              <a:rPr lang="en-US" altLang="zh-TW" dirty="0" smtClean="0">
                <a:ea typeface="標楷體" panose="03000509000000000000" pitchFamily="65" charset="-120"/>
                <a:cs typeface="Times New Roman" panose="02020603050405020304" pitchFamily="18" charset="0"/>
              </a:rPr>
              <a:t>                        </a:t>
            </a:r>
            <a:r>
              <a:rPr lang="en-US" altLang="zh-TW" sz="3200" dirty="0" smtClean="0">
                <a:ea typeface="標楷體" panose="03000509000000000000" pitchFamily="65" charset="-120"/>
                <a:cs typeface="Times New Roman" panose="02020603050405020304" pitchFamily="18" charset="0"/>
              </a:rPr>
              <a:t>6/17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05006" y="1965960"/>
            <a:ext cx="9872871" cy="4038600"/>
          </a:xfrm>
        </p:spPr>
        <p:txBody>
          <a:bodyPr/>
          <a:lstStyle/>
          <a:p>
            <a:endParaRPr lang="en-US" altLang="zh-TW" b="1" dirty="0" smtClean="0">
              <a:latin typeface="Roboto"/>
            </a:endParaRPr>
          </a:p>
          <a:p>
            <a:r>
              <a:rPr lang="zh-TW" altLang="en-US" dirty="0">
                <a:latin typeface="Roboto"/>
                <a:hlinkClick r:id="rId2"/>
              </a:rPr>
              <a:t>植物果實的型態與特</a:t>
            </a:r>
            <a:r>
              <a:rPr lang="zh-TW" altLang="en-US" dirty="0" smtClean="0">
                <a:latin typeface="Roboto"/>
                <a:hlinkClick r:id="rId2"/>
              </a:rPr>
              <a:t>徵</a:t>
            </a:r>
            <a:endParaRPr lang="en-US" altLang="zh-TW" dirty="0" smtClean="0">
              <a:latin typeface="Roboto"/>
            </a:endParaRPr>
          </a:p>
          <a:p>
            <a:endParaRPr lang="en-US" altLang="zh-TW" dirty="0">
              <a:latin typeface="Roboto"/>
            </a:endParaRPr>
          </a:p>
          <a:p>
            <a:r>
              <a:rPr lang="zh-TW" altLang="en-US" dirty="0">
                <a:latin typeface="Roboto"/>
                <a:hlinkClick r:id="rId3"/>
              </a:rPr>
              <a:t>絲瓜的成</a:t>
            </a:r>
            <a:r>
              <a:rPr lang="zh-TW" altLang="en-US" dirty="0" smtClean="0">
                <a:latin typeface="Roboto"/>
                <a:hlinkClick r:id="rId3"/>
              </a:rPr>
              <a:t>長</a:t>
            </a:r>
            <a:endParaRPr lang="en-US" altLang="zh-TW" dirty="0" smtClean="0">
              <a:latin typeface="Roboto"/>
            </a:endParaRPr>
          </a:p>
          <a:p>
            <a:endParaRPr lang="en-US" altLang="zh-TW" dirty="0">
              <a:latin typeface="Roboto"/>
            </a:endParaRPr>
          </a:p>
          <a:p>
            <a:r>
              <a:rPr lang="zh-TW" altLang="en-US" dirty="0">
                <a:latin typeface="Roboto"/>
                <a:hlinkClick r:id="rId4"/>
              </a:rPr>
              <a:t>植物的果實和種子</a:t>
            </a:r>
            <a:endParaRPr lang="zh-TW" altLang="en-US" dirty="0"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511154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>
                <a:solidFill>
                  <a:srgbClr val="A6B727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植物的</a:t>
            </a:r>
            <a:r>
              <a:rPr lang="zh-TW" altLang="en-US" dirty="0">
                <a:solidFill>
                  <a:srgbClr val="A6B727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果實</a:t>
            </a:r>
            <a:r>
              <a:rPr lang="zh-TW" altLang="zh-TW" dirty="0">
                <a:solidFill>
                  <a:srgbClr val="A6B727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TW" altLang="en-US" dirty="0">
                <a:solidFill>
                  <a:srgbClr val="A6B727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型態與特徵</a:t>
            </a:r>
            <a:r>
              <a:rPr lang="en-US" altLang="zh-TW" dirty="0">
                <a:solidFill>
                  <a:srgbClr val="A6B727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dirty="0" smtClean="0">
                <a:solidFill>
                  <a:srgbClr val="A6B727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                     </a:t>
            </a:r>
            <a:r>
              <a:rPr lang="en-US" altLang="zh-TW" sz="3200" dirty="0" smtClean="0">
                <a:solidFill>
                  <a:srgbClr val="A6B727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6/17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b="1" dirty="0"/>
          </a:p>
          <a:p>
            <a:pPr marL="45720" indent="0">
              <a:buNone/>
            </a:pPr>
            <a:r>
              <a:rPr lang="zh-TW" altLang="en-US" sz="2800" b="1" dirty="0" smtClean="0">
                <a:solidFill>
                  <a:schemeClr val="tx1"/>
                </a:solidFill>
              </a:rPr>
              <a:t>課業學習</a:t>
            </a:r>
            <a:r>
              <a:rPr lang="en-US" altLang="zh-TW" sz="2800" b="1" dirty="0" smtClean="0">
                <a:solidFill>
                  <a:schemeClr val="tx1"/>
                </a:solidFill>
              </a:rPr>
              <a:t>:</a:t>
            </a:r>
          </a:p>
          <a:p>
            <a:pPr marL="45720" indent="0">
              <a:buNone/>
            </a:pPr>
            <a:r>
              <a:rPr lang="zh-TW" altLang="en-US" sz="2800" b="1" dirty="0" smtClean="0">
                <a:solidFill>
                  <a:schemeClr val="tx1"/>
                </a:solidFill>
              </a:rPr>
              <a:t>請同</a:t>
            </a:r>
            <a:r>
              <a:rPr lang="zh-TW" altLang="en-US" sz="2800" b="1" dirty="0" smtClean="0">
                <a:solidFill>
                  <a:schemeClr val="tx1"/>
                </a:solidFill>
              </a:rPr>
              <a:t>學挑撰自己喜愛的一些水果，</a:t>
            </a:r>
            <a:endParaRPr lang="en-US" altLang="zh-TW" sz="2800" b="1" dirty="0" smtClean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zh-TW" altLang="en-US" sz="2800" b="1" dirty="0" smtClean="0">
                <a:solidFill>
                  <a:srgbClr val="FF0000"/>
                </a:solidFill>
              </a:rPr>
              <a:t>拍照</a:t>
            </a:r>
            <a:r>
              <a:rPr lang="zh-TW" altLang="en-US" sz="2800" b="1" dirty="0" smtClean="0">
                <a:solidFill>
                  <a:schemeClr val="tx1"/>
                </a:solidFill>
              </a:rPr>
              <a:t> 或者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畫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下</a:t>
            </a:r>
            <a:r>
              <a:rPr lang="zh-TW" altLang="en-US" sz="2800" b="1" dirty="0" smtClean="0">
                <a:solidFill>
                  <a:schemeClr val="tx1"/>
                </a:solidFill>
              </a:rPr>
              <a:t>，開</a:t>
            </a:r>
            <a:r>
              <a:rPr lang="zh-TW" altLang="en-US" sz="2800" b="1" dirty="0" smtClean="0">
                <a:solidFill>
                  <a:schemeClr val="tx1"/>
                </a:solidFill>
              </a:rPr>
              <a:t>學後跟同學們分享哦</a:t>
            </a:r>
            <a:r>
              <a:rPr lang="en-US" altLang="zh-TW" sz="2800" b="1" dirty="0" smtClean="0">
                <a:solidFill>
                  <a:schemeClr val="tx1"/>
                </a:solidFill>
              </a:rPr>
              <a:t>!</a:t>
            </a:r>
            <a:endParaRPr lang="zh-TW" alt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981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103808" y="0"/>
            <a:ext cx="7914712" cy="1341550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solidFill>
                  <a:srgbClr val="FF0000"/>
                </a:solidFill>
              </a:rPr>
              <a:t>畫</a:t>
            </a:r>
            <a:r>
              <a:rPr lang="zh-TW" altLang="en-US" sz="3200" dirty="0" smtClean="0">
                <a:solidFill>
                  <a:srgbClr val="FF0000"/>
                </a:solidFill>
              </a:rPr>
              <a:t>下喜愛的水果或</a:t>
            </a:r>
            <a:r>
              <a:rPr lang="zh-TW" altLang="en-US" sz="3200" dirty="0">
                <a:solidFill>
                  <a:srgbClr val="FF0000"/>
                </a:solidFill>
              </a:rPr>
              <a:t>拍照貼上         </a:t>
            </a:r>
            <a:r>
              <a:rPr lang="zh-TW" altLang="en-US" sz="3200" dirty="0">
                <a:solidFill>
                  <a:srgbClr val="00B050"/>
                </a:solidFill>
              </a:rPr>
              <a:t> </a:t>
            </a:r>
            <a:r>
              <a:rPr lang="zh-TW" altLang="en-US" sz="3200" dirty="0" smtClean="0">
                <a:solidFill>
                  <a:srgbClr val="00B050"/>
                </a:solidFill>
              </a:rPr>
              <a:t>           </a:t>
            </a:r>
            <a:r>
              <a:rPr lang="en-US" altLang="zh-TW" sz="3200" dirty="0" smtClean="0">
                <a:solidFill>
                  <a:srgbClr val="00B050"/>
                </a:solidFill>
              </a:rPr>
              <a:t>6/17</a:t>
            </a:r>
            <a:endParaRPr lang="zh-TW" altLang="en-US" sz="3200" dirty="0">
              <a:solidFill>
                <a:srgbClr val="00B05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43000" y="1519707"/>
            <a:ext cx="9872871" cy="4576293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297123" y="1167683"/>
            <a:ext cx="11602955" cy="52846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0601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基礎">
  <a:themeElements>
    <a:clrScheme name="基礎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基礎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基礎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</TotalTime>
  <Words>107</Words>
  <Application>Microsoft Office PowerPoint</Application>
  <PresentationFormat>寬螢幕</PresentationFormat>
  <Paragraphs>15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Roboto</vt:lpstr>
      <vt:lpstr>新細明體</vt:lpstr>
      <vt:lpstr>標楷體</vt:lpstr>
      <vt:lpstr>Corbel</vt:lpstr>
      <vt:lpstr>Times New Roman</vt:lpstr>
      <vt:lpstr>基礎</vt:lpstr>
      <vt:lpstr>自然課</vt:lpstr>
      <vt:lpstr>植物的果實、型態與特徵                        6/17</vt:lpstr>
      <vt:lpstr>植物的果實、型態與特徵                      6/17</vt:lpstr>
      <vt:lpstr>畫下喜愛的水果或拍照貼上                     6/17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自然課</dc:title>
  <dc:creator>user</dc:creator>
  <cp:lastModifiedBy>user</cp:lastModifiedBy>
  <cp:revision>19</cp:revision>
  <dcterms:created xsi:type="dcterms:W3CDTF">2021-06-10T02:01:18Z</dcterms:created>
  <dcterms:modified xsi:type="dcterms:W3CDTF">2021-06-17T03:39:50Z</dcterms:modified>
</cp:coreProperties>
</file>