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52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5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5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00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57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4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98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0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66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1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0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rnmode.net/flip/video/56207" TargetMode="External"/><Relationship Id="rId2" Type="http://schemas.openxmlformats.org/officeDocument/2006/relationships/hyperlink" Target="https://www.youtube.com/watch?v=2BnWOOeBvYk&amp;ab_channel=%E5%8D%97%E4%B8%80%E5%9C%8B%E5%B0%8F%E8%87%AA%E7%84%B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earnmode.net/flip/video/5940" TargetMode="External"/><Relationship Id="rId4" Type="http://schemas.openxmlformats.org/officeDocument/2006/relationships/hyperlink" Target="https://www.learnmode.net/flip/video/35738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arnmode.net/flip/video/5623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YgN_ZjsLaU&amp;ab_channel=%E6%98%86%E8%9F%B2%E6%93%BE%E8%A5%BF%E5%90%B3%E6%B2%81%E5%A9%95Deethebugbuff%E6%98%86%E8%9F%B2%E6%93%BE%E8%A5%BF%E5%90%B3%E6%B2%81%E5%A9%95Deethebugbuff%E5%B7%B2%E9%A9%97%E8%AD%89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/>
              <a:t>自然課</a:t>
            </a:r>
            <a:endParaRPr lang="zh-TW" altLang="en-US" sz="8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537D0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陳芊卉 老師   </a:t>
            </a:r>
            <a:r>
              <a:rPr lang="en-US" altLang="zh-TW" sz="2800" dirty="0" smtClean="0">
                <a:solidFill>
                  <a:srgbClr val="537D0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2021.06.10/15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22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ea typeface="標楷體" panose="03000509000000000000" pitchFamily="65" charset="-120"/>
                <a:cs typeface="Times New Roman" panose="02020603050405020304" pitchFamily="18" charset="0"/>
              </a:rPr>
              <a:t>植物的葉子、莖和</a:t>
            </a:r>
            <a:r>
              <a:rPr lang="zh-TW" altLang="zh-TW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根</a:t>
            </a:r>
            <a:r>
              <a:rPr lang="en-US" altLang="zh-TW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</a:t>
            </a:r>
            <a:r>
              <a:rPr lang="en-US" altLang="zh-TW" sz="3200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6/10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5006" y="1965960"/>
            <a:ext cx="9872871" cy="4038600"/>
          </a:xfrm>
        </p:spPr>
        <p:txBody>
          <a:bodyPr/>
          <a:lstStyle/>
          <a:p>
            <a:r>
              <a:rPr lang="zh-TW" altLang="en-US" b="1" dirty="0">
                <a:latin typeface="Roboto"/>
                <a:hlinkClick r:id="rId2"/>
              </a:rPr>
              <a:t>植物的</a:t>
            </a:r>
            <a:r>
              <a:rPr lang="zh-TW" altLang="en-US" b="1" dirty="0" smtClean="0">
                <a:latin typeface="Roboto"/>
                <a:hlinkClick r:id="rId2"/>
              </a:rPr>
              <a:t>根</a:t>
            </a:r>
            <a:endParaRPr lang="en-US" altLang="zh-TW" b="1" dirty="0" smtClean="0">
              <a:latin typeface="Roboto"/>
            </a:endParaRPr>
          </a:p>
          <a:p>
            <a:endParaRPr lang="zh-TW" altLang="en-US" dirty="0">
              <a:latin typeface="Roboto"/>
            </a:endParaRPr>
          </a:p>
          <a:p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  <a:hlinkClick r:id="rId3"/>
              </a:rPr>
              <a:t>植物的身體部位</a:t>
            </a:r>
            <a:endParaRPr lang="zh-TW" altLang="en-US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endParaRPr lang="en-US" altLang="zh-TW" dirty="0" smtClean="0"/>
          </a:p>
          <a:p>
            <a:r>
              <a:rPr lang="zh-TW" altLang="en-US" b="1" dirty="0" smtClean="0">
                <a:solidFill>
                  <a:srgbClr val="333333"/>
                </a:solidFill>
                <a:latin typeface="Helvetica" panose="020B0604020202020204" pitchFamily="34" charset="0"/>
                <a:hlinkClick r:id="rId4"/>
              </a:rPr>
              <a:t>常</a:t>
            </a:r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  <a:hlinkClick r:id="rId4"/>
              </a:rPr>
              <a:t>見的植</a:t>
            </a:r>
            <a:r>
              <a:rPr lang="zh-TW" altLang="en-US" b="1" dirty="0" smtClean="0">
                <a:solidFill>
                  <a:srgbClr val="333333"/>
                </a:solidFill>
                <a:latin typeface="Helvetica" panose="020B0604020202020204" pitchFamily="34" charset="0"/>
                <a:hlinkClick r:id="rId4"/>
              </a:rPr>
              <a:t>物</a:t>
            </a:r>
            <a:endParaRPr lang="en-US" altLang="zh-TW" b="1" dirty="0" smtClean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endParaRPr lang="en-US" altLang="zh-TW" b="1" dirty="0">
              <a:solidFill>
                <a:srgbClr val="333333"/>
              </a:solidFill>
              <a:latin typeface="Helvetica" panose="020B0604020202020204" pitchFamily="34" charset="0"/>
              <a:hlinkClick r:id="rId5"/>
            </a:endParaRPr>
          </a:p>
          <a:p>
            <a:r>
              <a:rPr lang="zh-TW" altLang="en-US" b="1" dirty="0" smtClean="0">
                <a:solidFill>
                  <a:srgbClr val="333333"/>
                </a:solidFill>
                <a:latin typeface="Helvetica" panose="020B0604020202020204" pitchFamily="34" charset="0"/>
                <a:hlinkClick r:id="rId5"/>
              </a:rPr>
              <a:t>觀</a:t>
            </a:r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  <a:hlinkClick r:id="rId5"/>
              </a:rPr>
              <a:t>察植物的葉形</a:t>
            </a:r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</a:rPr>
              <a:t> </a:t>
            </a:r>
            <a:r>
              <a:rPr lang="en-US" altLang="zh-TW" b="1" dirty="0">
                <a:solidFill>
                  <a:srgbClr val="333333"/>
                </a:solidFill>
                <a:latin typeface="Helvetica" panose="020B0604020202020204" pitchFamily="34" charset="0"/>
              </a:rPr>
              <a:t>(</a:t>
            </a:r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</a:rPr>
              <a:t>包含測驗</a:t>
            </a:r>
            <a:r>
              <a:rPr lang="en-US" altLang="zh-TW" b="1" dirty="0">
                <a:solidFill>
                  <a:srgbClr val="333333"/>
                </a:solidFill>
                <a:latin typeface="Helvetica" panose="020B0604020202020204" pitchFamily="34" charset="0"/>
              </a:rPr>
              <a:t>)</a:t>
            </a:r>
            <a:endParaRPr lang="zh-TW" altLang="en-US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endParaRPr lang="zh-TW" altLang="en-US" b="1" i="0" dirty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15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植物的葉子、莖和根</a:t>
            </a:r>
            <a:r>
              <a:rPr lang="en-US" altLang="zh-TW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</a:t>
            </a:r>
            <a: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6/15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hlinkClick r:id="rId2"/>
              </a:rPr>
              <a:t>觀察植物的</a:t>
            </a:r>
            <a:r>
              <a:rPr lang="zh-TW" altLang="en-US" b="1" dirty="0" smtClean="0">
                <a:hlinkClick r:id="rId2"/>
              </a:rPr>
              <a:t>莖</a:t>
            </a:r>
            <a:endParaRPr lang="en-US" altLang="zh-TW" b="1" dirty="0" smtClean="0"/>
          </a:p>
          <a:p>
            <a:endParaRPr lang="en-US" altLang="zh-TW" b="1" dirty="0"/>
          </a:p>
          <a:p>
            <a:pPr marL="45720" indent="0">
              <a:buNone/>
            </a:pPr>
            <a:r>
              <a:rPr lang="zh-TW" altLang="en-US" sz="2800" b="1" dirty="0" smtClean="0">
                <a:solidFill>
                  <a:schemeClr val="tx1"/>
                </a:solidFill>
              </a:rPr>
              <a:t>課業學習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:</a:t>
            </a:r>
          </a:p>
          <a:p>
            <a:pPr marL="45720" indent="0">
              <a:buNone/>
            </a:pPr>
            <a:r>
              <a:rPr lang="zh-TW" altLang="en-US" sz="2800" b="1" dirty="0" smtClean="0">
                <a:solidFill>
                  <a:schemeClr val="tx1"/>
                </a:solidFill>
              </a:rPr>
              <a:t>請同學選出一顆自己喜歡的樹木、小草或花 ，</a:t>
            </a:r>
            <a:endParaRPr lang="en-US" altLang="zh-TW" sz="2800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拍照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 或者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畫下來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，等開學後跟同學們分享哦</a:t>
            </a:r>
            <a:r>
              <a:rPr lang="en-US" altLang="zh-TW" sz="2800" b="1" smtClean="0">
                <a:solidFill>
                  <a:schemeClr val="tx1"/>
                </a:solidFill>
              </a:rPr>
              <a:t>!</a:t>
            </a:r>
            <a:endParaRPr lang="zh-TW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98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03808" y="0"/>
            <a:ext cx="7914712" cy="134155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</a:rPr>
              <a:t>畫下自己的植物或拍照貼上         </a:t>
            </a:r>
            <a:r>
              <a:rPr lang="zh-TW" altLang="en-US" sz="3200" dirty="0" smtClean="0">
                <a:solidFill>
                  <a:srgbClr val="00B050"/>
                </a:solidFill>
              </a:rPr>
              <a:t> </a:t>
            </a:r>
            <a:r>
              <a:rPr lang="en-US" altLang="zh-TW" sz="3200" dirty="0" smtClean="0">
                <a:solidFill>
                  <a:srgbClr val="00B050"/>
                </a:solidFill>
              </a:rPr>
              <a:t>6/15</a:t>
            </a:r>
            <a:endParaRPr lang="zh-TW" altLang="en-US" sz="3200" dirty="0">
              <a:solidFill>
                <a:srgbClr val="00B05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3000" y="1519707"/>
            <a:ext cx="9872871" cy="457629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97123" y="1167683"/>
            <a:ext cx="11602955" cy="52846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060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1814324"/>
          </a:xfrm>
        </p:spPr>
        <p:txBody>
          <a:bodyPr/>
          <a:lstStyle/>
          <a:p>
            <a:r>
              <a:rPr lang="en-US" altLang="zh-TW" sz="4800" cap="none" dirty="0" smtClean="0">
                <a:solidFill>
                  <a:srgbClr val="00B050"/>
                </a:solidFill>
              </a:rPr>
              <a:t>6/15</a:t>
            </a:r>
            <a:r>
              <a:rPr lang="zh-TW" altLang="en-US" sz="4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昆蟲擾西的無限手套 白點花金龜</a:t>
            </a:r>
            <a:endParaRPr lang="zh-TW" altLang="en-US" sz="4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sz="3200" dirty="0" smtClean="0">
                <a:solidFill>
                  <a:srgbClr val="00B0F0"/>
                </a:solidFill>
              </a:rPr>
              <a:t>課餘時間可以觀看昆蟲老師的影片</a:t>
            </a:r>
            <a:endParaRPr lang="en-US" altLang="zh-TW" sz="32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63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138</Words>
  <Application>Microsoft Office PowerPoint</Application>
  <PresentationFormat>寬螢幕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Roboto</vt:lpstr>
      <vt:lpstr>新細明體</vt:lpstr>
      <vt:lpstr>標楷體</vt:lpstr>
      <vt:lpstr>Corbel</vt:lpstr>
      <vt:lpstr>Helvetica</vt:lpstr>
      <vt:lpstr>Times New Roman</vt:lpstr>
      <vt:lpstr>基礎</vt:lpstr>
      <vt:lpstr>自然課</vt:lpstr>
      <vt:lpstr>植物的葉子、莖和根                            6/10</vt:lpstr>
      <vt:lpstr>植物的葉子、莖和根                            6/15</vt:lpstr>
      <vt:lpstr>畫下自己的植物或拍照貼上          6/15</vt:lpstr>
      <vt:lpstr>6/15  昆蟲擾西的無限手套 白點花金龜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自然課</dc:title>
  <dc:creator>user</dc:creator>
  <cp:lastModifiedBy>user</cp:lastModifiedBy>
  <cp:revision>16</cp:revision>
  <dcterms:created xsi:type="dcterms:W3CDTF">2021-06-10T02:01:18Z</dcterms:created>
  <dcterms:modified xsi:type="dcterms:W3CDTF">2021-06-13T13:43:19Z</dcterms:modified>
</cp:coreProperties>
</file>