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63" r:id="rId4"/>
    <p:sldId id="261" r:id="rId5"/>
    <p:sldId id="262" r:id="rId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2021/5/27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2021/5/27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2021/5/27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va-hH9AbQ&amp;ab_channel=wang291wang291" TargetMode="External"/><Relationship Id="rId7" Type="http://schemas.openxmlformats.org/officeDocument/2006/relationships/hyperlink" Target="https://stv.naer.edu.tw/watch/30081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EbIuhC2o2M&amp;ab_channel=%E5%A4%A7%E6%84%9B%E9%9B%BB%E8%A6%96TzuChiDaAiVideo" TargetMode="External"/><Relationship Id="rId5" Type="http://schemas.openxmlformats.org/officeDocument/2006/relationships/hyperlink" Target="https://www.youtube.com/watch?v=TFy-Gl9pocI&amp;ab_channel=%E7%BF%B0%E6%9E%97%E5%9C%8B%E5%B0%8F%E7%94%9F%E6%B4%BB" TargetMode="External"/><Relationship Id="rId4" Type="http://schemas.openxmlformats.org/officeDocument/2006/relationships/hyperlink" Target="https://www.youtube.com/watch?v=TnTYygU02cI&amp;ab_channel=%E7%BF%B0%E6%9E%97%E5%9C%8B%E5%B0%8F%E7%94%9F%E6%B4%B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 smtClean="0">
                <a:latin typeface="Salesforce Sans"/>
                <a:sym typeface="Salesforce Sans"/>
              </a:rPr>
              <a:t>家事處理實作</a:t>
            </a:r>
            <a:endParaRPr lang="zh-TW" altLang="en-US" sz="6000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1309255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3600" dirty="0" smtClean="0">
                <a:latin typeface="Salesforce Sans"/>
                <a:sym typeface="Salesforce Sans"/>
              </a:rPr>
              <a:t>                                                            陳芊卉 老師</a:t>
            </a:r>
            <a:endParaRPr lang="zh-TW" altLang="en-US" sz="36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4" y="304800"/>
            <a:ext cx="10058400" cy="961292"/>
          </a:xfrm>
        </p:spPr>
        <p:txBody>
          <a:bodyPr rtlCol="0"/>
          <a:lstStyle/>
          <a:p>
            <a:pPr rtl="0"/>
            <a:r>
              <a:rPr lang="zh-TW" altLang="en-US" dirty="0" smtClean="0">
                <a:latin typeface="Salesforce Sans"/>
                <a:sym typeface="Salesforce Sans"/>
              </a:rPr>
              <a:t>學會省水，愛護地球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912814" y="1655618"/>
            <a:ext cx="10058400" cy="4229100"/>
          </a:xfrm>
        </p:spPr>
        <p:txBody>
          <a:bodyPr rtlCol="0">
            <a:normAutofit/>
          </a:bodyPr>
          <a:lstStyle/>
          <a:p>
            <a:r>
              <a:rPr lang="zh-TW" altLang="en-US" sz="4000" dirty="0" smtClean="0">
                <a:hlinkClick r:id="rId3"/>
              </a:rPr>
              <a:t>停</a:t>
            </a:r>
            <a:r>
              <a:rPr lang="zh-TW" altLang="en-US" sz="4000" dirty="0">
                <a:hlinkClick r:id="rId3"/>
              </a:rPr>
              <a:t>水</a:t>
            </a:r>
            <a:r>
              <a:rPr lang="en-US" altLang="zh-TW" sz="4000" dirty="0">
                <a:hlinkClick r:id="rId3"/>
              </a:rPr>
              <a:t>48</a:t>
            </a:r>
            <a:r>
              <a:rPr lang="zh-TW" altLang="en-US" sz="4000" dirty="0">
                <a:hlinkClick r:id="rId3"/>
              </a:rPr>
              <a:t>小時</a:t>
            </a:r>
            <a:endParaRPr lang="zh-TW" altLang="en-US" sz="4000" dirty="0"/>
          </a:p>
          <a:p>
            <a:r>
              <a:rPr lang="zh-TW" altLang="en-US" sz="4000" dirty="0">
                <a:hlinkClick r:id="rId4"/>
              </a:rPr>
              <a:t>省水小尖兵</a:t>
            </a:r>
            <a:endParaRPr lang="zh-TW" altLang="en-US" sz="4000" dirty="0"/>
          </a:p>
          <a:p>
            <a:r>
              <a:rPr lang="zh-TW" altLang="en-US" sz="4000" dirty="0">
                <a:hlinkClick r:id="rId5"/>
              </a:rPr>
              <a:t>律動</a:t>
            </a:r>
            <a:r>
              <a:rPr lang="zh-TW" altLang="en-US" sz="4000" dirty="0" smtClean="0">
                <a:hlinkClick r:id="rId5"/>
              </a:rPr>
              <a:t>：省</a:t>
            </a:r>
            <a:r>
              <a:rPr lang="zh-TW" altLang="en-US" sz="4000" dirty="0">
                <a:hlinkClick r:id="rId5"/>
              </a:rPr>
              <a:t>水小尖兵</a:t>
            </a:r>
            <a:r>
              <a:rPr lang="en-US" altLang="zh-TW" sz="4000" dirty="0">
                <a:hlinkClick r:id="rId5"/>
              </a:rPr>
              <a:t>–MV</a:t>
            </a:r>
            <a:r>
              <a:rPr lang="zh-TW" altLang="en-US" sz="4000" dirty="0">
                <a:hlinkClick r:id="rId5"/>
              </a:rPr>
              <a:t>版</a:t>
            </a:r>
            <a:endParaRPr lang="zh-TW" altLang="en-US" sz="4000" dirty="0"/>
          </a:p>
          <a:p>
            <a:r>
              <a:rPr lang="en-US" altLang="zh-TW" sz="4000" dirty="0">
                <a:hlinkClick r:id="rId6"/>
              </a:rPr>
              <a:t>【</a:t>
            </a:r>
            <a:r>
              <a:rPr lang="zh-TW" altLang="en-US" sz="4000" dirty="0">
                <a:hlinkClick r:id="rId6"/>
              </a:rPr>
              <a:t>生活裡的科學</a:t>
            </a:r>
            <a:r>
              <a:rPr lang="en-US" altLang="zh-TW" sz="4000" dirty="0" smtClean="0">
                <a:hlinkClick r:id="rId6"/>
              </a:rPr>
              <a:t>】  </a:t>
            </a:r>
            <a:r>
              <a:rPr lang="zh-TW" altLang="en-US" sz="4000" dirty="0">
                <a:hlinkClick r:id="rId6"/>
              </a:rPr>
              <a:t>省水 </a:t>
            </a:r>
            <a:r>
              <a:rPr lang="en-US" altLang="zh-TW" sz="4000" dirty="0">
                <a:hlinkClick r:id="rId6"/>
              </a:rPr>
              <a:t>so easy</a:t>
            </a:r>
            <a:endParaRPr lang="en-US" altLang="zh-TW" sz="4000" dirty="0"/>
          </a:p>
          <a:p>
            <a:r>
              <a:rPr lang="zh-TW" altLang="en-US" sz="4000" dirty="0">
                <a:hlinkClick r:id="rId7"/>
              </a:rPr>
              <a:t>小主播看天下第</a:t>
            </a:r>
            <a:r>
              <a:rPr lang="en-US" altLang="zh-TW" sz="4000" dirty="0">
                <a:hlinkClick r:id="rId7"/>
              </a:rPr>
              <a:t>313</a:t>
            </a:r>
            <a:r>
              <a:rPr lang="zh-TW" altLang="en-US" sz="4000" dirty="0" smtClean="0">
                <a:hlinkClick r:id="rId7"/>
              </a:rPr>
              <a:t>集：</a:t>
            </a:r>
            <a:r>
              <a:rPr lang="zh-TW" altLang="en-US" sz="4000" dirty="0">
                <a:hlinkClick r:id="rId7"/>
              </a:rPr>
              <a:t>省水小尖</a:t>
            </a:r>
            <a:r>
              <a:rPr lang="zh-TW" altLang="en-US" sz="4000" dirty="0" smtClean="0">
                <a:hlinkClick r:id="rId7"/>
              </a:rPr>
              <a:t>兵</a:t>
            </a:r>
            <a:endParaRPr lang="zh-TW" altLang="en-US" sz="4000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學習單在下一頁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同學們，觀賞完影片，試著寫看看學習單哦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57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同學，</a:t>
            </a:r>
            <a:r>
              <a:rPr lang="zh-TW" altLang="en-US" dirty="0"/>
              <a:t>請你檢查看看，家裡用水時，做到哪些省水方法，做到的請打</a:t>
            </a:r>
            <a:r>
              <a:rPr lang="en-US" altLang="zh-TW" dirty="0"/>
              <a:t>v</a:t>
            </a:r>
            <a:r>
              <a:rPr lang="zh-TW" altLang="en-US" dirty="0"/>
              <a:t>。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49167" y="4948737"/>
            <a:ext cx="2837923" cy="9212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en-US" altLang="zh-TW" sz="2600" kern="100" dirty="0">
                <a:solidFill>
                  <a:srgbClr val="FFFFFF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_ </a:t>
            </a:r>
            <a:r>
              <a:rPr lang="zh-TW" altLang="zh-TW" sz="2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幫舊式馬桶</a:t>
            </a:r>
          </a:p>
          <a:p>
            <a:pPr>
              <a:spcAft>
                <a:spcPts val="0"/>
              </a:spcAft>
            </a:pPr>
            <a:r>
              <a:rPr lang="en-US" altLang="zh-TW" sz="2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zh-TW" altLang="zh-TW" sz="2600" kern="1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加裝節水裝置</a:t>
            </a:r>
          </a:p>
          <a:p>
            <a:endParaRPr lang="zh-TW" altLang="en-US" dirty="0"/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086" r="10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文字版面配置區 5"/>
          <p:cNvSpPr>
            <a:spLocks noGrp="1"/>
          </p:cNvSpPr>
          <p:nvPr>
            <p:ph type="body" sz="half" idx="21"/>
          </p:nvPr>
        </p:nvSpPr>
        <p:spPr/>
        <p:txBody>
          <a:bodyPr>
            <a:noAutofit/>
          </a:bodyPr>
          <a:lstStyle/>
          <a:p>
            <a:r>
              <a:rPr lang="zh-TW" altLang="en-US" sz="2400" dirty="0" smtClean="0"/>
              <a:t>用</a:t>
            </a:r>
            <a:r>
              <a:rPr lang="zh-TW" altLang="en-US" sz="2400" dirty="0"/>
              <a:t>省水馬</a:t>
            </a:r>
            <a:r>
              <a:rPr lang="zh-TW" altLang="en-US" sz="2400" dirty="0" smtClean="0"/>
              <a:t>桶</a:t>
            </a:r>
            <a:endParaRPr lang="en-US" altLang="zh-TW" sz="2400" dirty="0" smtClean="0"/>
          </a:p>
          <a:p>
            <a:r>
              <a:rPr lang="zh-TW" altLang="en-US" sz="2400" dirty="0" smtClean="0"/>
              <a:t>多</a:t>
            </a:r>
            <a:r>
              <a:rPr lang="zh-TW" altLang="en-US" sz="2400" dirty="0"/>
              <a:t>人一起上小號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22"/>
          </p:nvPr>
        </p:nvSpPr>
        <p:spPr/>
        <p:txBody>
          <a:bodyPr>
            <a:noAutofit/>
          </a:bodyPr>
          <a:lstStyle/>
          <a:p>
            <a:r>
              <a:rPr lang="zh-TW" altLang="en-US" sz="2400" dirty="0"/>
              <a:t>泡澡水回收沖馬</a:t>
            </a:r>
            <a:r>
              <a:rPr lang="zh-TW" altLang="en-US" sz="2400" dirty="0" smtClean="0"/>
              <a:t>桶</a:t>
            </a:r>
            <a:endParaRPr lang="en-US" altLang="zh-TW" sz="2400" dirty="0" smtClean="0"/>
          </a:p>
          <a:p>
            <a:r>
              <a:rPr lang="zh-TW" altLang="en-US" sz="2400" dirty="0"/>
              <a:t>兩人一起泡澡</a:t>
            </a:r>
          </a:p>
        </p:txBody>
      </p:sp>
      <p:pic>
        <p:nvPicPr>
          <p:cNvPr id="9" name="圖片版面配置區 8"/>
          <p:cNvPicPr>
            <a:picLocks noGrp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r="169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圖片版面配置區 12"/>
          <p:cNvPicPr>
            <a:picLocks noGrp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" b="3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331076" y="5915223"/>
            <a:ext cx="637878" cy="5292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467621" y="5972756"/>
            <a:ext cx="637309" cy="4717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112209" y="5915223"/>
            <a:ext cx="637309" cy="4717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6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同學，請你檢查看看，家裡用水時，做到哪些省水方法，做到的請打</a:t>
            </a:r>
            <a:r>
              <a:rPr lang="en-US" altLang="zh-TW" dirty="0"/>
              <a:t>v</a:t>
            </a:r>
            <a:r>
              <a:rPr lang="zh-TW" altLang="en-US" dirty="0"/>
              <a:t>。</a:t>
            </a:r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5634" r="563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勿</a:t>
            </a:r>
            <a:r>
              <a:rPr lang="zh-TW" altLang="en-US" sz="2400" dirty="0"/>
              <a:t>用沖水退冰</a:t>
            </a:r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4499" r="449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文字版面配置區 5"/>
          <p:cNvSpPr>
            <a:spLocks noGrp="1"/>
          </p:cNvSpPr>
          <p:nvPr>
            <p:ph type="body" sz="half" idx="21"/>
          </p:nvPr>
        </p:nvSpPr>
        <p:spPr/>
        <p:txBody>
          <a:bodyPr>
            <a:noAutofit/>
          </a:bodyPr>
          <a:lstStyle/>
          <a:p>
            <a:r>
              <a:rPr lang="zh-TW" altLang="en-US" sz="2400" dirty="0" smtClean="0"/>
              <a:t>洗</a:t>
            </a:r>
            <a:r>
              <a:rPr lang="zh-TW" altLang="en-US" sz="2400" dirty="0"/>
              <a:t>車用水桶</a:t>
            </a:r>
            <a:r>
              <a:rPr lang="zh-TW" altLang="en-US" sz="2400" dirty="0" smtClean="0"/>
              <a:t>擦</a:t>
            </a:r>
            <a:endParaRPr lang="en-US" altLang="zh-TW" sz="2400" dirty="0" smtClean="0"/>
          </a:p>
          <a:p>
            <a:r>
              <a:rPr lang="zh-TW" altLang="en-US" sz="2400" dirty="0" smtClean="0"/>
              <a:t>洗</a:t>
            </a:r>
            <a:r>
              <a:rPr lang="zh-TW" altLang="en-US" sz="2400" dirty="0"/>
              <a:t>自行車用水桶擦</a:t>
            </a:r>
          </a:p>
        </p:txBody>
      </p:sp>
      <p:pic>
        <p:nvPicPr>
          <p:cNvPr id="12" name="圖片版面配置區 11"/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7153" r="7153"/>
          <a:stretch>
            <a:fillRect/>
          </a:stretch>
        </p:blipFill>
        <p:spPr>
          <a:xfrm>
            <a:off x="8193159" y="1824285"/>
            <a:ext cx="2716213" cy="2776538"/>
          </a:xfrm>
          <a:prstGeom prst="rect">
            <a:avLst/>
          </a:prstGeom>
        </p:spPr>
      </p:pic>
      <p:sp>
        <p:nvSpPr>
          <p:cNvPr id="8" name="文字版面配置區 7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用省水蓮蓬頭淋浴</a:t>
            </a:r>
          </a:p>
        </p:txBody>
      </p:sp>
      <p:sp>
        <p:nvSpPr>
          <p:cNvPr id="13" name="矩形 12"/>
          <p:cNvSpPr/>
          <p:nvPr/>
        </p:nvSpPr>
        <p:spPr>
          <a:xfrm>
            <a:off x="2161309" y="5861805"/>
            <a:ext cx="637309" cy="4717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1993" y="5967804"/>
            <a:ext cx="652329" cy="48162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872" y="5851900"/>
            <a:ext cx="65232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彩虹簡報</Template>
  <TotalTime>113</TotalTime>
  <Words>229</Words>
  <Application>Microsoft Office PowerPoint</Application>
  <PresentationFormat>寬螢幕</PresentationFormat>
  <Paragraphs>24</Paragraphs>
  <Slides>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Salesforce Sans</vt:lpstr>
      <vt:lpstr>微軟正黑體</vt:lpstr>
      <vt:lpstr>新細明體</vt:lpstr>
      <vt:lpstr>標楷體</vt:lpstr>
      <vt:lpstr>Arial</vt:lpstr>
      <vt:lpstr>Calibri</vt:lpstr>
      <vt:lpstr>Segoe Print</vt:lpstr>
      <vt:lpstr>Times New Roman</vt:lpstr>
      <vt:lpstr>大自然插畫 16X9</vt:lpstr>
      <vt:lpstr>家事處理實作</vt:lpstr>
      <vt:lpstr>學會省水，愛護地球</vt:lpstr>
      <vt:lpstr>學習單在下一頁</vt:lpstr>
      <vt:lpstr>同學，請你檢查看看，家裡用水時，做到哪些省水方法，做到的請打v。</vt:lpstr>
      <vt:lpstr>同學，請你檢查看看，家裡用水時，做到哪些省水方法，做到的請打v。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user</dc:creator>
  <cp:lastModifiedBy>user</cp:lastModifiedBy>
  <cp:revision>19</cp:revision>
  <dcterms:created xsi:type="dcterms:W3CDTF">2021-05-27T03:28:11Z</dcterms:created>
  <dcterms:modified xsi:type="dcterms:W3CDTF">2021-05-27T07:11:13Z</dcterms:modified>
</cp:coreProperties>
</file>