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4644" r:id="rId2"/>
  </p:sldMasterIdLst>
  <p:notesMasterIdLst>
    <p:notesMasterId r:id="rId12"/>
  </p:notesMasterIdLst>
  <p:sldIdLst>
    <p:sldId id="373" r:id="rId3"/>
    <p:sldId id="485" r:id="rId4"/>
    <p:sldId id="571" r:id="rId5"/>
    <p:sldId id="563" r:id="rId6"/>
    <p:sldId id="570" r:id="rId7"/>
    <p:sldId id="565" r:id="rId8"/>
    <p:sldId id="566" r:id="rId9"/>
    <p:sldId id="569" r:id="rId10"/>
    <p:sldId id="514" r:id="rId11"/>
  </p:sldIdLst>
  <p:sldSz cx="9144000" cy="6858000" type="screen4x3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EC1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70" autoAdjust="0"/>
  </p:normalViewPr>
  <p:slideViewPr>
    <p:cSldViewPr>
      <p:cViewPr varScale="1">
        <p:scale>
          <a:sx n="68" d="100"/>
          <a:sy n="68" d="100"/>
        </p:scale>
        <p:origin x="-147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09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7" d="100"/>
          <a:sy n="87" d="100"/>
        </p:scale>
        <p:origin x="-382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.xml"/><Relationship Id="rId7" Type="http://schemas.openxmlformats.org/officeDocument/2006/relationships/slide" Target="../slides/slide8.xml"/><Relationship Id="rId2" Type="http://schemas.openxmlformats.org/officeDocument/2006/relationships/image" Target="../media/image4.png"/><Relationship Id="rId1" Type="http://schemas.openxmlformats.org/officeDocument/2006/relationships/slide" Target="../slides/slide9.xml"/><Relationship Id="rId6" Type="http://schemas.openxmlformats.org/officeDocument/2006/relationships/image" Target="../media/image6.png"/><Relationship Id="rId5" Type="http://schemas.openxmlformats.org/officeDocument/2006/relationships/hyperlink" Target="48&#25722;&#30090;&#34915;&#26381;&#25945;&#23416;&#27969;&#31243;&#33287;&#27298;&#26680;&#34920;.doc" TargetMode="External"/><Relationship Id="rId4" Type="http://schemas.openxmlformats.org/officeDocument/2006/relationships/image" Target="../media/image5.jp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" Target="../slides/slide6.xml"/><Relationship Id="rId7" Type="http://schemas.openxmlformats.org/officeDocument/2006/relationships/image" Target="../media/image8.png"/><Relationship Id="rId2" Type="http://schemas.openxmlformats.org/officeDocument/2006/relationships/slide" Target="../slides/slide4.xml"/><Relationship Id="rId1" Type="http://schemas.openxmlformats.org/officeDocument/2006/relationships/slide" Target="../slides/slide3.xml"/><Relationship Id="rId6" Type="http://schemas.openxmlformats.org/officeDocument/2006/relationships/image" Target="../media/image7.png"/><Relationship Id="rId5" Type="http://schemas.openxmlformats.org/officeDocument/2006/relationships/slide" Target="../slides/slide5.xml"/><Relationship Id="rId10" Type="http://schemas.openxmlformats.org/officeDocument/2006/relationships/image" Target="../media/image11.png"/><Relationship Id="rId4" Type="http://schemas.openxmlformats.org/officeDocument/2006/relationships/slide" Target="../slides/slide7.xml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image" Target="../media/image6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A5A234-B165-4327-AACF-0500AE2BCDB3}" type="doc">
      <dgm:prSet loTypeId="urn:microsoft.com/office/officeart/2008/layout/AscendingPictureAccentProcess" loCatId="picture" qsTypeId="urn:microsoft.com/office/officeart/2005/8/quickstyle/simple2" qsCatId="simple" csTypeId="urn:microsoft.com/office/officeart/2005/8/colors/accent3_5" csCatId="accent3" phldr="1"/>
      <dgm:spPr/>
      <dgm:t>
        <a:bodyPr/>
        <a:lstStyle/>
        <a:p>
          <a:endParaRPr lang="zh-TW" altLang="en-US"/>
        </a:p>
      </dgm:t>
    </dgm:pt>
    <dgm:pt modelId="{8F29B929-0CFA-4257-9349-599408AEECDA}">
      <dgm:prSet phldrT="[文字]" custT="1"/>
      <dgm:spPr/>
      <dgm:t>
        <a:bodyPr/>
        <a:lstStyle/>
        <a:p>
          <a:r>
            <a:rPr lang="zh-TW" altLang="en-US" sz="2000" b="1" dirty="0" smtClean="0">
              <a:solidFill>
                <a:srgbClr val="FFFF00"/>
              </a:solidFill>
            </a:rPr>
            <a:t>觀看正確影片</a:t>
          </a:r>
          <a:endParaRPr lang="zh-TW" altLang="en-US" sz="2000" b="1" dirty="0">
            <a:solidFill>
              <a:srgbClr val="FFFF00"/>
            </a:solidFill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98BC5647-0FD7-47C1-8957-02A4DFB0769F}" type="parTrans" cxnId="{07572F4A-1E2F-42D7-81A9-E44F5681A12C}">
      <dgm:prSet/>
      <dgm:spPr/>
      <dgm:t>
        <a:bodyPr/>
        <a:lstStyle/>
        <a:p>
          <a:endParaRPr lang="zh-TW" altLang="en-US"/>
        </a:p>
      </dgm:t>
    </dgm:pt>
    <dgm:pt modelId="{221B2FF0-1A34-489A-BCFB-2E84F19FF9A6}" type="sibTrans" cxnId="{07572F4A-1E2F-42D7-81A9-E44F5681A12C}">
      <dgm:prSet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E823EBDD-43B4-4EED-9DCC-D44CF0C929D1}">
      <dgm:prSet phldrT="[文字]" custT="1"/>
      <dgm:spPr/>
      <dgm:t>
        <a:bodyPr/>
        <a:lstStyle/>
        <a:p>
          <a:r>
            <a:rPr lang="zh-TW" altLang="en-US" sz="2000" b="1" dirty="0" smtClean="0"/>
            <a:t>分段教學影片</a:t>
          </a:r>
          <a:endParaRPr lang="zh-TW" altLang="en-US" sz="2000" b="1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3" action="ppaction://hlinksldjump"/>
          </dgm14:cNvPr>
        </a:ext>
      </dgm:extLst>
    </dgm:pt>
    <dgm:pt modelId="{BB016AD3-69C8-4EA4-A5BC-6E09479F9EE8}" type="parTrans" cxnId="{A84ADE09-2839-4E00-9718-C945E500A4F3}">
      <dgm:prSet/>
      <dgm:spPr/>
      <dgm:t>
        <a:bodyPr/>
        <a:lstStyle/>
        <a:p>
          <a:endParaRPr lang="zh-TW" altLang="en-US"/>
        </a:p>
      </dgm:t>
    </dgm:pt>
    <dgm:pt modelId="{4AD308AD-6D40-4A80-B688-1FE601EDB1DC}" type="sibTrans" cxnId="{A84ADE09-2839-4E00-9718-C945E500A4F3}">
      <dgm:prSet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3" action="ppaction://hlinksldjump"/>
          </dgm14:cNvPr>
        </a:ext>
      </dgm:extLst>
    </dgm:pt>
    <dgm:pt modelId="{97D40DC2-9870-4203-B662-4C2E5A77B5DD}">
      <dgm:prSet phldrT="[文字]" custT="1"/>
      <dgm:spPr/>
      <dgm:t>
        <a:bodyPr/>
        <a:lstStyle/>
        <a:p>
          <a:r>
            <a:rPr lang="zh-TW" altLang="en-US" sz="2000" b="1" dirty="0" smtClean="0"/>
            <a:t>教學流程及檢核表</a:t>
          </a:r>
          <a:endParaRPr lang="zh-TW" altLang="en-US" sz="2000" b="1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5" action="ppaction://hlinkfile"/>
          </dgm14:cNvPr>
        </a:ext>
      </dgm:extLst>
    </dgm:pt>
    <dgm:pt modelId="{517F3462-BD57-4A5F-AFC3-2702240401D7}" type="parTrans" cxnId="{268ED252-D258-4E12-92F1-CB519FC1A75D}">
      <dgm:prSet/>
      <dgm:spPr/>
      <dgm:t>
        <a:bodyPr/>
        <a:lstStyle/>
        <a:p>
          <a:endParaRPr lang="zh-TW" altLang="en-US"/>
        </a:p>
      </dgm:t>
    </dgm:pt>
    <dgm:pt modelId="{A5B29C28-FC37-45E9-870B-700143CCC064}" type="sibTrans" cxnId="{268ED252-D258-4E12-92F1-CB519FC1A75D}">
      <dgm:prSet/>
      <dgm:spPr>
        <a:blipFill rotWithShape="1">
          <a:blip xmlns:r="http://schemas.openxmlformats.org/officeDocument/2006/relationships" r:embed="rId6"/>
          <a:stretch>
            <a:fillRect/>
          </a:stretch>
        </a:blipFill>
        <a:ln w="76200">
          <a:solidFill>
            <a:schemeClr val="bg1"/>
          </a:solidFill>
        </a:ln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5" action="ppaction://hlinkfile"/>
          </dgm14:cNvPr>
        </a:ext>
      </dgm:extLst>
    </dgm:pt>
    <dgm:pt modelId="{253E57D6-C252-4BC5-95C4-D0D0DF689D82}">
      <dgm:prSet phldrT="[文字]" custT="1"/>
      <dgm:spPr/>
      <dgm:t>
        <a:bodyPr/>
        <a:lstStyle/>
        <a:p>
          <a:r>
            <a:rPr lang="zh-TW" altLang="en-US" sz="2000" b="1" dirty="0" smtClean="0">
              <a:solidFill>
                <a:srgbClr val="FF0000"/>
              </a:solidFill>
            </a:rPr>
            <a:t>觀看錯誤影片</a:t>
          </a:r>
          <a:endParaRPr lang="zh-TW" altLang="en-US" sz="2000" b="1" dirty="0">
            <a:solidFill>
              <a:srgbClr val="FFFF00"/>
            </a:solidFill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7" action="ppaction://hlinksldjump"/>
          </dgm14:cNvPr>
        </a:ext>
      </dgm:extLst>
    </dgm:pt>
    <dgm:pt modelId="{B753E370-4F91-4516-9356-1C964724524E}" type="parTrans" cxnId="{58721E8A-ACCA-492D-8324-C8A692EB62D8}">
      <dgm:prSet/>
      <dgm:spPr/>
      <dgm:t>
        <a:bodyPr/>
        <a:lstStyle/>
        <a:p>
          <a:endParaRPr lang="zh-TW" altLang="en-US"/>
        </a:p>
      </dgm:t>
    </dgm:pt>
    <dgm:pt modelId="{65610AD2-3AE9-4C54-947F-7CEBD0479DB6}" type="sibTrans" cxnId="{58721E8A-ACCA-492D-8324-C8A692EB62D8}">
      <dgm:prSet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7" action="ppaction://hlinksldjump"/>
          </dgm14:cNvPr>
        </a:ext>
      </dgm:extLst>
    </dgm:pt>
    <dgm:pt modelId="{02F51630-8D4E-49AD-A0B8-FEF06469C524}" type="pres">
      <dgm:prSet presAssocID="{C2A5A234-B165-4327-AACF-0500AE2BCDB3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zh-TW" altLang="en-US"/>
        </a:p>
      </dgm:t>
    </dgm:pt>
    <dgm:pt modelId="{BEB47EE0-04D8-449F-BF44-96B6D5E71960}" type="pres">
      <dgm:prSet presAssocID="{C2A5A234-B165-4327-AACF-0500AE2BCDB3}" presName="dot1" presStyleLbl="alignNode1" presStyleIdx="0" presStyleCnt="13"/>
      <dgm:spPr/>
      <dgm:t>
        <a:bodyPr/>
        <a:lstStyle/>
        <a:p>
          <a:endParaRPr lang="zh-TW" altLang="en-US"/>
        </a:p>
      </dgm:t>
    </dgm:pt>
    <dgm:pt modelId="{D23B2907-7A76-4B9E-838B-17CABD058119}" type="pres">
      <dgm:prSet presAssocID="{C2A5A234-B165-4327-AACF-0500AE2BCDB3}" presName="dot2" presStyleLbl="alignNode1" presStyleIdx="1" presStyleCnt="13"/>
      <dgm:spPr/>
      <dgm:t>
        <a:bodyPr/>
        <a:lstStyle/>
        <a:p>
          <a:endParaRPr lang="zh-TW" altLang="en-US"/>
        </a:p>
      </dgm:t>
    </dgm:pt>
    <dgm:pt modelId="{EEF15EE6-0A94-4D0E-9BEA-F338B58A81B7}" type="pres">
      <dgm:prSet presAssocID="{C2A5A234-B165-4327-AACF-0500AE2BCDB3}" presName="dot3" presStyleLbl="alignNode1" presStyleIdx="2" presStyleCnt="13"/>
      <dgm:spPr/>
      <dgm:t>
        <a:bodyPr/>
        <a:lstStyle/>
        <a:p>
          <a:endParaRPr lang="zh-TW" altLang="en-US"/>
        </a:p>
      </dgm:t>
    </dgm:pt>
    <dgm:pt modelId="{189BA13C-1E27-4142-97BA-4D309BA2FD2C}" type="pres">
      <dgm:prSet presAssocID="{C2A5A234-B165-4327-AACF-0500AE2BCDB3}" presName="dot4" presStyleLbl="alignNode1" presStyleIdx="3" presStyleCnt="13"/>
      <dgm:spPr/>
      <dgm:t>
        <a:bodyPr/>
        <a:lstStyle/>
        <a:p>
          <a:endParaRPr lang="zh-TW" altLang="en-US"/>
        </a:p>
      </dgm:t>
    </dgm:pt>
    <dgm:pt modelId="{91AE0BD5-DF58-4743-9421-6D2A6EE5E942}" type="pres">
      <dgm:prSet presAssocID="{C2A5A234-B165-4327-AACF-0500AE2BCDB3}" presName="dot5" presStyleLbl="alignNode1" presStyleIdx="4" presStyleCnt="13"/>
      <dgm:spPr/>
      <dgm:t>
        <a:bodyPr/>
        <a:lstStyle/>
        <a:p>
          <a:endParaRPr lang="zh-TW" altLang="en-US"/>
        </a:p>
      </dgm:t>
    </dgm:pt>
    <dgm:pt modelId="{7B1D7C41-072E-4DAB-9334-BF966CF34206}" type="pres">
      <dgm:prSet presAssocID="{C2A5A234-B165-4327-AACF-0500AE2BCDB3}" presName="dot6" presStyleLbl="alignNode1" presStyleIdx="5" presStyleCnt="13"/>
      <dgm:spPr/>
    </dgm:pt>
    <dgm:pt modelId="{C6436852-FD9D-4075-9A6A-B5AE12576605}" type="pres">
      <dgm:prSet presAssocID="{C2A5A234-B165-4327-AACF-0500AE2BCDB3}" presName="dotArrow1" presStyleLbl="alignNode1" presStyleIdx="6" presStyleCnt="13" custLinFactX="-1379886" custLinFactY="1500000" custLinFactNeighborX="-1400000" custLinFactNeighborY="1503884"/>
      <dgm:spPr/>
      <dgm:t>
        <a:bodyPr/>
        <a:lstStyle/>
        <a:p>
          <a:endParaRPr lang="zh-TW" altLang="en-US"/>
        </a:p>
      </dgm:t>
    </dgm:pt>
    <dgm:pt modelId="{AB1A61B7-7759-4BE0-856D-48568CC0BA96}" type="pres">
      <dgm:prSet presAssocID="{C2A5A234-B165-4327-AACF-0500AE2BCDB3}" presName="dotArrow2" presStyleLbl="alignNode1" presStyleIdx="7" presStyleCnt="13" custLinFactX="37120" custLinFactY="-162460" custLinFactNeighborX="100000" custLinFactNeighborY="-200000"/>
      <dgm:spPr/>
      <dgm:t>
        <a:bodyPr/>
        <a:lstStyle/>
        <a:p>
          <a:endParaRPr lang="zh-TW" altLang="en-US"/>
        </a:p>
      </dgm:t>
    </dgm:pt>
    <dgm:pt modelId="{5239D050-B2F2-4530-977A-7C488B56817F}" type="pres">
      <dgm:prSet presAssocID="{C2A5A234-B165-4327-AACF-0500AE2BCDB3}" presName="dotArrow3" presStyleLbl="alignNode1" presStyleIdx="8" presStyleCnt="13"/>
      <dgm:spPr/>
      <dgm:t>
        <a:bodyPr/>
        <a:lstStyle/>
        <a:p>
          <a:endParaRPr lang="zh-TW" altLang="en-US"/>
        </a:p>
      </dgm:t>
    </dgm:pt>
    <dgm:pt modelId="{3A448457-1AFB-4B22-9F61-6DC245C12CCD}" type="pres">
      <dgm:prSet presAssocID="{C2A5A234-B165-4327-AACF-0500AE2BCDB3}" presName="dotArrow4" presStyleLbl="alignNode1" presStyleIdx="9" presStyleCnt="13" custLinFactX="-1331841" custLinFactY="1500000" custLinFactNeighborX="-1400000" custLinFactNeighborY="1592155"/>
      <dgm:spPr/>
      <dgm:t>
        <a:bodyPr/>
        <a:lstStyle/>
        <a:p>
          <a:endParaRPr lang="zh-TW" altLang="en-US"/>
        </a:p>
      </dgm:t>
    </dgm:pt>
    <dgm:pt modelId="{6662EDA6-0B7A-4C9E-B3F6-A816E76A66AC}" type="pres">
      <dgm:prSet presAssocID="{C2A5A234-B165-4327-AACF-0500AE2BCDB3}" presName="dotArrow5" presStyleLbl="alignNode1" presStyleIdx="10" presStyleCnt="13" custLinFactX="-100000" custLinFactY="100000" custLinFactNeighborX="-179879" custLinFactNeighborY="113619"/>
      <dgm:spPr/>
      <dgm:t>
        <a:bodyPr/>
        <a:lstStyle/>
        <a:p>
          <a:endParaRPr lang="zh-TW" altLang="en-US"/>
        </a:p>
      </dgm:t>
    </dgm:pt>
    <dgm:pt modelId="{4FB0A63D-9859-4262-9E71-E18EE1390C4A}" type="pres">
      <dgm:prSet presAssocID="{C2A5A234-B165-4327-AACF-0500AE2BCDB3}" presName="dotArrow6" presStyleLbl="alignNode1" presStyleIdx="11" presStyleCnt="13"/>
      <dgm:spPr/>
      <dgm:t>
        <a:bodyPr/>
        <a:lstStyle/>
        <a:p>
          <a:endParaRPr lang="zh-TW" altLang="en-US"/>
        </a:p>
      </dgm:t>
    </dgm:pt>
    <dgm:pt modelId="{853CBB3B-DF32-4ADA-9317-F9EDDF46CB25}" type="pres">
      <dgm:prSet presAssocID="{C2A5A234-B165-4327-AACF-0500AE2BCDB3}" presName="dotArrow7" presStyleLbl="alignNode1" presStyleIdx="12" presStyleCnt="13" custLinFactX="-1392145" custLinFactY="1400000" custLinFactNeighborX="-1400000" custLinFactNeighborY="1407924"/>
      <dgm:spPr/>
      <dgm:t>
        <a:bodyPr/>
        <a:lstStyle/>
        <a:p>
          <a:endParaRPr lang="zh-TW" altLang="en-US"/>
        </a:p>
      </dgm:t>
    </dgm:pt>
    <dgm:pt modelId="{3A516EC7-643D-4E90-B786-06EC389F709A}" type="pres">
      <dgm:prSet presAssocID="{97D40DC2-9870-4203-B662-4C2E5A77B5DD}" presName="parTx1" presStyleLbl="node1" presStyleIdx="0" presStyleCnt="4"/>
      <dgm:spPr/>
      <dgm:t>
        <a:bodyPr/>
        <a:lstStyle/>
        <a:p>
          <a:endParaRPr lang="zh-TW" altLang="en-US"/>
        </a:p>
      </dgm:t>
    </dgm:pt>
    <dgm:pt modelId="{87AF3A0C-8FCD-4565-ADAE-4F76D65DE11D}" type="pres">
      <dgm:prSet presAssocID="{A5B29C28-FC37-45E9-870B-700143CCC064}" presName="picture1" presStyleCnt="0"/>
      <dgm:spPr/>
      <dgm:t>
        <a:bodyPr/>
        <a:lstStyle/>
        <a:p>
          <a:endParaRPr lang="zh-TW" altLang="en-US"/>
        </a:p>
      </dgm:t>
    </dgm:pt>
    <dgm:pt modelId="{E6DF3FCF-6208-4D09-AAC2-386AD0AAC566}" type="pres">
      <dgm:prSet presAssocID="{A5B29C28-FC37-45E9-870B-700143CCC064}" presName="imageRepeatNode" presStyleLbl="fgImgPlace1" presStyleIdx="0" presStyleCnt="4"/>
      <dgm:spPr/>
      <dgm:t>
        <a:bodyPr/>
        <a:lstStyle/>
        <a:p>
          <a:endParaRPr lang="zh-TW" altLang="en-US"/>
        </a:p>
      </dgm:t>
    </dgm:pt>
    <dgm:pt modelId="{D46B3445-AB62-4D43-B82D-4C744C130BB1}" type="pres">
      <dgm:prSet presAssocID="{8F29B929-0CFA-4257-9349-599408AEECDA}" presName="parTx2" presStyleLbl="node1" presStyleIdx="1" presStyleCnt="4"/>
      <dgm:spPr/>
      <dgm:t>
        <a:bodyPr/>
        <a:lstStyle/>
        <a:p>
          <a:endParaRPr lang="zh-TW" altLang="en-US"/>
        </a:p>
      </dgm:t>
    </dgm:pt>
    <dgm:pt modelId="{8E9CDB00-1450-47A2-B5D5-5E4F51C05F22}" type="pres">
      <dgm:prSet presAssocID="{221B2FF0-1A34-489A-BCFB-2E84F19FF9A6}" presName="picture2" presStyleCnt="0"/>
      <dgm:spPr/>
      <dgm:t>
        <a:bodyPr/>
        <a:lstStyle/>
        <a:p>
          <a:endParaRPr lang="zh-TW" altLang="en-US"/>
        </a:p>
      </dgm:t>
    </dgm:pt>
    <dgm:pt modelId="{CD19ACA3-07AD-488C-8E0A-08888B6B7CA7}" type="pres">
      <dgm:prSet presAssocID="{221B2FF0-1A34-489A-BCFB-2E84F19FF9A6}" presName="imageRepeatNode" presStyleLbl="fgImgPlace1" presStyleIdx="1" presStyleCnt="4"/>
      <dgm:spPr/>
      <dgm:t>
        <a:bodyPr/>
        <a:lstStyle/>
        <a:p>
          <a:endParaRPr lang="zh-TW" altLang="en-US"/>
        </a:p>
      </dgm:t>
    </dgm:pt>
    <dgm:pt modelId="{E1A9ACD9-8B03-4B1A-89CD-73D1FCE2A06B}" type="pres">
      <dgm:prSet presAssocID="{253E57D6-C252-4BC5-95C4-D0D0DF689D82}" presName="parTx3" presStyleLbl="node1" presStyleIdx="2" presStyleCnt="4"/>
      <dgm:spPr/>
      <dgm:t>
        <a:bodyPr/>
        <a:lstStyle/>
        <a:p>
          <a:endParaRPr lang="zh-TW" altLang="en-US"/>
        </a:p>
      </dgm:t>
    </dgm:pt>
    <dgm:pt modelId="{C7336545-0A6D-47F3-B386-B4BAFBFC18C3}" type="pres">
      <dgm:prSet presAssocID="{65610AD2-3AE9-4C54-947F-7CEBD0479DB6}" presName="picture3" presStyleCnt="0"/>
      <dgm:spPr/>
    </dgm:pt>
    <dgm:pt modelId="{44B6989B-4C7A-4B85-AD60-4582A950F0FE}" type="pres">
      <dgm:prSet presAssocID="{65610AD2-3AE9-4C54-947F-7CEBD0479DB6}" presName="imageRepeatNode" presStyleLbl="fgImgPlace1" presStyleIdx="2" presStyleCnt="4"/>
      <dgm:spPr/>
      <dgm:t>
        <a:bodyPr/>
        <a:lstStyle/>
        <a:p>
          <a:endParaRPr lang="zh-TW" altLang="en-US"/>
        </a:p>
      </dgm:t>
    </dgm:pt>
    <dgm:pt modelId="{3B1622E2-1321-4DD5-8F30-C31FF9714F21}" type="pres">
      <dgm:prSet presAssocID="{E823EBDD-43B4-4EED-9DCC-D44CF0C929D1}" presName="parTx4" presStyleLbl="node1" presStyleIdx="3" presStyleCnt="4"/>
      <dgm:spPr/>
      <dgm:t>
        <a:bodyPr/>
        <a:lstStyle/>
        <a:p>
          <a:endParaRPr lang="zh-TW" altLang="en-US"/>
        </a:p>
      </dgm:t>
    </dgm:pt>
    <dgm:pt modelId="{98966082-2DCF-4BE1-9E3E-096495A86E96}" type="pres">
      <dgm:prSet presAssocID="{4AD308AD-6D40-4A80-B688-1FE601EDB1DC}" presName="picture4" presStyleCnt="0"/>
      <dgm:spPr/>
    </dgm:pt>
    <dgm:pt modelId="{81AA0653-5D1C-47FA-AB3C-26BF29A99EF4}" type="pres">
      <dgm:prSet presAssocID="{4AD308AD-6D40-4A80-B688-1FE601EDB1DC}" presName="imageRepeatNode" presStyleLbl="fgImgPlace1" presStyleIdx="3" presStyleCnt="4"/>
      <dgm:spPr/>
      <dgm:t>
        <a:bodyPr/>
        <a:lstStyle/>
        <a:p>
          <a:endParaRPr lang="zh-TW" altLang="en-US"/>
        </a:p>
      </dgm:t>
    </dgm:pt>
  </dgm:ptLst>
  <dgm:cxnLst>
    <dgm:cxn modelId="{58721E8A-ACCA-492D-8324-C8A692EB62D8}" srcId="{C2A5A234-B165-4327-AACF-0500AE2BCDB3}" destId="{253E57D6-C252-4BC5-95C4-D0D0DF689D82}" srcOrd="2" destOrd="0" parTransId="{B753E370-4F91-4516-9356-1C964724524E}" sibTransId="{65610AD2-3AE9-4C54-947F-7CEBD0479DB6}"/>
    <dgm:cxn modelId="{E3E6A7F6-3F74-4734-9DFF-8EBF2A69EFE5}" type="presOf" srcId="{65610AD2-3AE9-4C54-947F-7CEBD0479DB6}" destId="{44B6989B-4C7A-4B85-AD60-4582A950F0FE}" srcOrd="0" destOrd="0" presId="urn:microsoft.com/office/officeart/2008/layout/AscendingPictureAccentProcess"/>
    <dgm:cxn modelId="{BD300A3B-4397-4CC4-A0AC-4F78582E5B32}" type="presOf" srcId="{E823EBDD-43B4-4EED-9DCC-D44CF0C929D1}" destId="{3B1622E2-1321-4DD5-8F30-C31FF9714F21}" srcOrd="0" destOrd="0" presId="urn:microsoft.com/office/officeart/2008/layout/AscendingPictureAccentProcess"/>
    <dgm:cxn modelId="{562A3BAE-FFEE-4BD3-895A-3B0FEBB5C8B2}" type="presOf" srcId="{4AD308AD-6D40-4A80-B688-1FE601EDB1DC}" destId="{81AA0653-5D1C-47FA-AB3C-26BF29A99EF4}" srcOrd="0" destOrd="0" presId="urn:microsoft.com/office/officeart/2008/layout/AscendingPictureAccentProcess"/>
    <dgm:cxn modelId="{268ED252-D258-4E12-92F1-CB519FC1A75D}" srcId="{C2A5A234-B165-4327-AACF-0500AE2BCDB3}" destId="{97D40DC2-9870-4203-B662-4C2E5A77B5DD}" srcOrd="0" destOrd="0" parTransId="{517F3462-BD57-4A5F-AFC3-2702240401D7}" sibTransId="{A5B29C28-FC37-45E9-870B-700143CCC064}"/>
    <dgm:cxn modelId="{07572F4A-1E2F-42D7-81A9-E44F5681A12C}" srcId="{C2A5A234-B165-4327-AACF-0500AE2BCDB3}" destId="{8F29B929-0CFA-4257-9349-599408AEECDA}" srcOrd="1" destOrd="0" parTransId="{98BC5647-0FD7-47C1-8957-02A4DFB0769F}" sibTransId="{221B2FF0-1A34-489A-BCFB-2E84F19FF9A6}"/>
    <dgm:cxn modelId="{453D0D85-EB4D-49B2-A452-BD91869CC9F6}" type="presOf" srcId="{253E57D6-C252-4BC5-95C4-D0D0DF689D82}" destId="{E1A9ACD9-8B03-4B1A-89CD-73D1FCE2A06B}" srcOrd="0" destOrd="0" presId="urn:microsoft.com/office/officeart/2008/layout/AscendingPictureAccentProcess"/>
    <dgm:cxn modelId="{A84ADE09-2839-4E00-9718-C945E500A4F3}" srcId="{C2A5A234-B165-4327-AACF-0500AE2BCDB3}" destId="{E823EBDD-43B4-4EED-9DCC-D44CF0C929D1}" srcOrd="3" destOrd="0" parTransId="{BB016AD3-69C8-4EA4-A5BC-6E09479F9EE8}" sibTransId="{4AD308AD-6D40-4A80-B688-1FE601EDB1DC}"/>
    <dgm:cxn modelId="{E22BFE98-F76F-4F2D-B7BB-9719752CFD6C}" type="presOf" srcId="{C2A5A234-B165-4327-AACF-0500AE2BCDB3}" destId="{02F51630-8D4E-49AD-A0B8-FEF06469C524}" srcOrd="0" destOrd="0" presId="urn:microsoft.com/office/officeart/2008/layout/AscendingPictureAccentProcess"/>
    <dgm:cxn modelId="{D9BAF80D-4F4E-458C-ABE7-F1F748E31DBD}" type="presOf" srcId="{97D40DC2-9870-4203-B662-4C2E5A77B5DD}" destId="{3A516EC7-643D-4E90-B786-06EC389F709A}" srcOrd="0" destOrd="0" presId="urn:microsoft.com/office/officeart/2008/layout/AscendingPictureAccentProcess"/>
    <dgm:cxn modelId="{4DB2AFA0-C136-428F-B1C8-AE16696364C6}" type="presOf" srcId="{221B2FF0-1A34-489A-BCFB-2E84F19FF9A6}" destId="{CD19ACA3-07AD-488C-8E0A-08888B6B7CA7}" srcOrd="0" destOrd="0" presId="urn:microsoft.com/office/officeart/2008/layout/AscendingPictureAccentProcess"/>
    <dgm:cxn modelId="{6B5CE880-DB84-473A-B4C4-A876E8F428BA}" type="presOf" srcId="{A5B29C28-FC37-45E9-870B-700143CCC064}" destId="{E6DF3FCF-6208-4D09-AAC2-386AD0AAC566}" srcOrd="0" destOrd="0" presId="urn:microsoft.com/office/officeart/2008/layout/AscendingPictureAccentProcess"/>
    <dgm:cxn modelId="{8AB5D7A1-93D7-4BA6-BE62-8F4B23751FD5}" type="presOf" srcId="{8F29B929-0CFA-4257-9349-599408AEECDA}" destId="{D46B3445-AB62-4D43-B82D-4C744C130BB1}" srcOrd="0" destOrd="0" presId="urn:microsoft.com/office/officeart/2008/layout/AscendingPictureAccentProcess"/>
    <dgm:cxn modelId="{E8F76D92-2313-4B86-BA23-C43A2FEBEAC4}" type="presParOf" srcId="{02F51630-8D4E-49AD-A0B8-FEF06469C524}" destId="{BEB47EE0-04D8-449F-BF44-96B6D5E71960}" srcOrd="0" destOrd="0" presId="urn:microsoft.com/office/officeart/2008/layout/AscendingPictureAccentProcess"/>
    <dgm:cxn modelId="{E45F3765-5242-412A-ACBE-4C1D88767563}" type="presParOf" srcId="{02F51630-8D4E-49AD-A0B8-FEF06469C524}" destId="{D23B2907-7A76-4B9E-838B-17CABD058119}" srcOrd="1" destOrd="0" presId="urn:microsoft.com/office/officeart/2008/layout/AscendingPictureAccentProcess"/>
    <dgm:cxn modelId="{F520447D-3F96-4D15-B394-BFF6A49FFCEA}" type="presParOf" srcId="{02F51630-8D4E-49AD-A0B8-FEF06469C524}" destId="{EEF15EE6-0A94-4D0E-9BEA-F338B58A81B7}" srcOrd="2" destOrd="0" presId="urn:microsoft.com/office/officeart/2008/layout/AscendingPictureAccentProcess"/>
    <dgm:cxn modelId="{425EC4A1-BB44-48B4-90F4-9601F535CBB9}" type="presParOf" srcId="{02F51630-8D4E-49AD-A0B8-FEF06469C524}" destId="{189BA13C-1E27-4142-97BA-4D309BA2FD2C}" srcOrd="3" destOrd="0" presId="urn:microsoft.com/office/officeart/2008/layout/AscendingPictureAccentProcess"/>
    <dgm:cxn modelId="{ADAE7ECF-3A93-4A21-8CB7-B1D889D4699E}" type="presParOf" srcId="{02F51630-8D4E-49AD-A0B8-FEF06469C524}" destId="{91AE0BD5-DF58-4743-9421-6D2A6EE5E942}" srcOrd="4" destOrd="0" presId="urn:microsoft.com/office/officeart/2008/layout/AscendingPictureAccentProcess"/>
    <dgm:cxn modelId="{D01D4132-E293-4220-9752-8A9A926D55FA}" type="presParOf" srcId="{02F51630-8D4E-49AD-A0B8-FEF06469C524}" destId="{7B1D7C41-072E-4DAB-9334-BF966CF34206}" srcOrd="5" destOrd="0" presId="urn:microsoft.com/office/officeart/2008/layout/AscendingPictureAccentProcess"/>
    <dgm:cxn modelId="{1C6947F1-D0B2-4D3A-9219-D84218F268FD}" type="presParOf" srcId="{02F51630-8D4E-49AD-A0B8-FEF06469C524}" destId="{C6436852-FD9D-4075-9A6A-B5AE12576605}" srcOrd="6" destOrd="0" presId="urn:microsoft.com/office/officeart/2008/layout/AscendingPictureAccentProcess"/>
    <dgm:cxn modelId="{4B902BB4-020C-4324-A6FA-ACB9C7AF999C}" type="presParOf" srcId="{02F51630-8D4E-49AD-A0B8-FEF06469C524}" destId="{AB1A61B7-7759-4BE0-856D-48568CC0BA96}" srcOrd="7" destOrd="0" presId="urn:microsoft.com/office/officeart/2008/layout/AscendingPictureAccentProcess"/>
    <dgm:cxn modelId="{1DBCE7A4-8045-460D-BAB8-CAEABDC59B2F}" type="presParOf" srcId="{02F51630-8D4E-49AD-A0B8-FEF06469C524}" destId="{5239D050-B2F2-4530-977A-7C488B56817F}" srcOrd="8" destOrd="0" presId="urn:microsoft.com/office/officeart/2008/layout/AscendingPictureAccentProcess"/>
    <dgm:cxn modelId="{C29E20AC-179B-41FD-A873-BAEE982DDAE9}" type="presParOf" srcId="{02F51630-8D4E-49AD-A0B8-FEF06469C524}" destId="{3A448457-1AFB-4B22-9F61-6DC245C12CCD}" srcOrd="9" destOrd="0" presId="urn:microsoft.com/office/officeart/2008/layout/AscendingPictureAccentProcess"/>
    <dgm:cxn modelId="{6AED503F-9DD2-471E-AEFB-8E7928954263}" type="presParOf" srcId="{02F51630-8D4E-49AD-A0B8-FEF06469C524}" destId="{6662EDA6-0B7A-4C9E-B3F6-A816E76A66AC}" srcOrd="10" destOrd="0" presId="urn:microsoft.com/office/officeart/2008/layout/AscendingPictureAccentProcess"/>
    <dgm:cxn modelId="{3FF8B3F0-044F-4555-8214-1C1397BE407A}" type="presParOf" srcId="{02F51630-8D4E-49AD-A0B8-FEF06469C524}" destId="{4FB0A63D-9859-4262-9E71-E18EE1390C4A}" srcOrd="11" destOrd="0" presId="urn:microsoft.com/office/officeart/2008/layout/AscendingPictureAccentProcess"/>
    <dgm:cxn modelId="{72FD20FE-6ADB-430A-99AA-C173D9AB5595}" type="presParOf" srcId="{02F51630-8D4E-49AD-A0B8-FEF06469C524}" destId="{853CBB3B-DF32-4ADA-9317-F9EDDF46CB25}" srcOrd="12" destOrd="0" presId="urn:microsoft.com/office/officeart/2008/layout/AscendingPictureAccentProcess"/>
    <dgm:cxn modelId="{FED002A7-7E35-4FE0-8AB1-F4013E953D8C}" type="presParOf" srcId="{02F51630-8D4E-49AD-A0B8-FEF06469C524}" destId="{3A516EC7-643D-4E90-B786-06EC389F709A}" srcOrd="13" destOrd="0" presId="urn:microsoft.com/office/officeart/2008/layout/AscendingPictureAccentProcess"/>
    <dgm:cxn modelId="{D1B1CE3D-5BBA-488C-BE7B-B9CDFF0E5010}" type="presParOf" srcId="{02F51630-8D4E-49AD-A0B8-FEF06469C524}" destId="{87AF3A0C-8FCD-4565-ADAE-4F76D65DE11D}" srcOrd="14" destOrd="0" presId="urn:microsoft.com/office/officeart/2008/layout/AscendingPictureAccentProcess"/>
    <dgm:cxn modelId="{A759C7CF-B769-48C6-8AC1-3C3BB2B42924}" type="presParOf" srcId="{87AF3A0C-8FCD-4565-ADAE-4F76D65DE11D}" destId="{E6DF3FCF-6208-4D09-AAC2-386AD0AAC566}" srcOrd="0" destOrd="0" presId="urn:microsoft.com/office/officeart/2008/layout/AscendingPictureAccentProcess"/>
    <dgm:cxn modelId="{A93610C1-CD0E-45AD-B2C4-401F2A95E79A}" type="presParOf" srcId="{02F51630-8D4E-49AD-A0B8-FEF06469C524}" destId="{D46B3445-AB62-4D43-B82D-4C744C130BB1}" srcOrd="15" destOrd="0" presId="urn:microsoft.com/office/officeart/2008/layout/AscendingPictureAccentProcess"/>
    <dgm:cxn modelId="{E3559C02-3C5C-446E-9A66-3CF5CCE4E31C}" type="presParOf" srcId="{02F51630-8D4E-49AD-A0B8-FEF06469C524}" destId="{8E9CDB00-1450-47A2-B5D5-5E4F51C05F22}" srcOrd="16" destOrd="0" presId="urn:microsoft.com/office/officeart/2008/layout/AscendingPictureAccentProcess"/>
    <dgm:cxn modelId="{2821C39D-C442-4531-9379-FF7A69D24C1C}" type="presParOf" srcId="{8E9CDB00-1450-47A2-B5D5-5E4F51C05F22}" destId="{CD19ACA3-07AD-488C-8E0A-08888B6B7CA7}" srcOrd="0" destOrd="0" presId="urn:microsoft.com/office/officeart/2008/layout/AscendingPictureAccentProcess"/>
    <dgm:cxn modelId="{475E6E11-5957-486D-B78F-6494A5D5FDC4}" type="presParOf" srcId="{02F51630-8D4E-49AD-A0B8-FEF06469C524}" destId="{E1A9ACD9-8B03-4B1A-89CD-73D1FCE2A06B}" srcOrd="17" destOrd="0" presId="urn:microsoft.com/office/officeart/2008/layout/AscendingPictureAccentProcess"/>
    <dgm:cxn modelId="{C5821686-3BAE-42D8-970E-5D09925FE182}" type="presParOf" srcId="{02F51630-8D4E-49AD-A0B8-FEF06469C524}" destId="{C7336545-0A6D-47F3-B386-B4BAFBFC18C3}" srcOrd="18" destOrd="0" presId="urn:microsoft.com/office/officeart/2008/layout/AscendingPictureAccentProcess"/>
    <dgm:cxn modelId="{64A56A34-4C4C-42E7-9BCE-A9D330C5E839}" type="presParOf" srcId="{C7336545-0A6D-47F3-B386-B4BAFBFC18C3}" destId="{44B6989B-4C7A-4B85-AD60-4582A950F0FE}" srcOrd="0" destOrd="0" presId="urn:microsoft.com/office/officeart/2008/layout/AscendingPictureAccentProcess"/>
    <dgm:cxn modelId="{8B98FAE1-C422-4007-83D0-4576BE1BC203}" type="presParOf" srcId="{02F51630-8D4E-49AD-A0B8-FEF06469C524}" destId="{3B1622E2-1321-4DD5-8F30-C31FF9714F21}" srcOrd="19" destOrd="0" presId="urn:microsoft.com/office/officeart/2008/layout/AscendingPictureAccentProcess"/>
    <dgm:cxn modelId="{84AB65A5-E53E-40FE-8D71-D9251D8E3EB2}" type="presParOf" srcId="{02F51630-8D4E-49AD-A0B8-FEF06469C524}" destId="{98966082-2DCF-4BE1-9E3E-096495A86E96}" srcOrd="20" destOrd="0" presId="urn:microsoft.com/office/officeart/2008/layout/AscendingPictureAccentProcess"/>
    <dgm:cxn modelId="{DBB3079A-AB16-4B87-AA84-49404E6F92A0}" type="presParOf" srcId="{98966082-2DCF-4BE1-9E3E-096495A86E96}" destId="{81AA0653-5D1C-47FA-AB3C-26BF29A99EF4}" srcOrd="0" destOrd="0" presId="urn:microsoft.com/office/officeart/2008/layout/AscendingPictureAccent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EB4358-D27C-4BB5-86AA-AAD2B449BBE9}" type="doc">
      <dgm:prSet loTypeId="urn:microsoft.com/office/officeart/2008/layout/BendingPictureCaptionList" loCatId="picture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zh-TW" altLang="en-US"/>
        </a:p>
      </dgm:t>
    </dgm:pt>
    <dgm:pt modelId="{B429C1ED-9CDC-4B0A-AA02-E160AB46788A}">
      <dgm:prSet/>
      <dgm:spPr/>
      <dgm:t>
        <a:bodyPr/>
        <a:lstStyle/>
        <a:p>
          <a:r>
            <a:rPr lang="en-US" altLang="zh-TW" dirty="0" smtClean="0"/>
            <a:t>1.</a:t>
          </a:r>
          <a:r>
            <a:rPr lang="zh-TW" altLang="en-US" dirty="0" smtClean="0"/>
            <a:t>背面朝上</a:t>
          </a:r>
          <a:endParaRPr lang="zh-TW" altLang="en-US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78595808-04BB-4EBF-849E-6F9C22559DA5}" type="parTrans" cxnId="{02BB46C8-1203-4EA7-9C0C-1B1E244F7726}">
      <dgm:prSet/>
      <dgm:spPr/>
      <dgm:t>
        <a:bodyPr/>
        <a:lstStyle/>
        <a:p>
          <a:endParaRPr lang="zh-TW" altLang="en-US"/>
        </a:p>
      </dgm:t>
    </dgm:pt>
    <dgm:pt modelId="{213C55E6-E34B-4571-95E5-91C62F7B8443}" type="sibTrans" cxnId="{02BB46C8-1203-4EA7-9C0C-1B1E244F7726}">
      <dgm:prSet/>
      <dgm:spPr/>
      <dgm:t>
        <a:bodyPr/>
        <a:lstStyle/>
        <a:p>
          <a:endParaRPr lang="zh-TW" altLang="en-US"/>
        </a:p>
      </dgm:t>
    </dgm:pt>
    <dgm:pt modelId="{F96B189E-3123-4513-850D-D8D9CCE503BE}">
      <dgm:prSet/>
      <dgm:spPr/>
      <dgm:t>
        <a:bodyPr/>
        <a:lstStyle/>
        <a:p>
          <a:r>
            <a:rPr lang="en-US" altLang="zh-TW" dirty="0" smtClean="0"/>
            <a:t>2.</a:t>
          </a:r>
          <a:r>
            <a:rPr lang="zh-TW" altLang="en-US" dirty="0" smtClean="0"/>
            <a:t>袖子對折</a:t>
          </a:r>
          <a:endParaRPr lang="zh-TW" altLang="en-US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A76D326B-BF67-4CB1-A6F6-4EF5A2887796}" type="parTrans" cxnId="{63E645AF-E34C-4F7C-AFB7-69A2391F293E}">
      <dgm:prSet/>
      <dgm:spPr/>
      <dgm:t>
        <a:bodyPr/>
        <a:lstStyle/>
        <a:p>
          <a:endParaRPr lang="zh-TW" altLang="en-US"/>
        </a:p>
      </dgm:t>
    </dgm:pt>
    <dgm:pt modelId="{C5704564-AFA0-4550-93B1-7706E7C1D526}" type="sibTrans" cxnId="{63E645AF-E34C-4F7C-AFB7-69A2391F293E}">
      <dgm:prSet/>
      <dgm:spPr/>
      <dgm:t>
        <a:bodyPr/>
        <a:lstStyle/>
        <a:p>
          <a:endParaRPr lang="zh-TW" altLang="en-US"/>
        </a:p>
      </dgm:t>
    </dgm:pt>
    <dgm:pt modelId="{5D0F524E-46B2-44FC-B3B0-5CF8988BB949}">
      <dgm:prSet/>
      <dgm:spPr/>
      <dgm:t>
        <a:bodyPr/>
        <a:lstStyle/>
        <a:p>
          <a:r>
            <a:rPr lang="en-US" altLang="zh-TW" dirty="0" smtClean="0"/>
            <a:t>4.</a:t>
          </a:r>
          <a:r>
            <a:rPr lang="zh-TW" altLang="en-US" dirty="0" smtClean="0"/>
            <a:t>上下對折</a:t>
          </a:r>
          <a:endParaRPr lang="zh-TW" altLang="en-US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3" action="ppaction://hlinksldjump"/>
          </dgm14:cNvPr>
        </a:ext>
      </dgm:extLst>
    </dgm:pt>
    <dgm:pt modelId="{28578889-A24C-42E9-8760-F4202D0F97C6}" type="parTrans" cxnId="{94C5C1A7-AACE-40B6-804F-430DA9119163}">
      <dgm:prSet/>
      <dgm:spPr/>
      <dgm:t>
        <a:bodyPr/>
        <a:lstStyle/>
        <a:p>
          <a:endParaRPr lang="zh-TW" altLang="en-US"/>
        </a:p>
      </dgm:t>
    </dgm:pt>
    <dgm:pt modelId="{B3C09B76-C854-4877-9B51-BBD4AF17D731}" type="sibTrans" cxnId="{94C5C1A7-AACE-40B6-804F-430DA9119163}">
      <dgm:prSet/>
      <dgm:spPr/>
      <dgm:t>
        <a:bodyPr/>
        <a:lstStyle/>
        <a:p>
          <a:endParaRPr lang="zh-TW" altLang="en-US"/>
        </a:p>
      </dgm:t>
    </dgm:pt>
    <dgm:pt modelId="{EFEBA719-B298-48CE-8686-A52DCD2E9A51}">
      <dgm:prSet/>
      <dgm:spPr/>
      <dgm:t>
        <a:bodyPr/>
        <a:lstStyle/>
        <a:p>
          <a:r>
            <a:rPr lang="en-US" altLang="zh-TW" dirty="0" smtClean="0"/>
            <a:t>5.</a:t>
          </a:r>
          <a:r>
            <a:rPr lang="zh-TW" altLang="en-US" dirty="0" smtClean="0"/>
            <a:t>撫平皺折</a:t>
          </a:r>
          <a:endParaRPr lang="zh-TW" altLang="en-US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4" action="ppaction://hlinksldjump"/>
          </dgm14:cNvPr>
        </a:ext>
      </dgm:extLst>
    </dgm:pt>
    <dgm:pt modelId="{5460B504-30DC-4C17-87AD-7B5C1E80DF3F}" type="parTrans" cxnId="{9FCEF0CC-8C1C-49A2-957F-A8F5946EF737}">
      <dgm:prSet/>
      <dgm:spPr/>
      <dgm:t>
        <a:bodyPr/>
        <a:lstStyle/>
        <a:p>
          <a:endParaRPr lang="zh-TW" altLang="en-US"/>
        </a:p>
      </dgm:t>
    </dgm:pt>
    <dgm:pt modelId="{428D7B7A-7318-4039-B925-9889491A9EA6}" type="sibTrans" cxnId="{9FCEF0CC-8C1C-49A2-957F-A8F5946EF737}">
      <dgm:prSet/>
      <dgm:spPr/>
      <dgm:t>
        <a:bodyPr/>
        <a:lstStyle/>
        <a:p>
          <a:endParaRPr lang="zh-TW" altLang="en-US"/>
        </a:p>
      </dgm:t>
    </dgm:pt>
    <dgm:pt modelId="{34BD5801-6292-4EA9-9EDC-0D78D6A2BC5D}">
      <dgm:prSet/>
      <dgm:spPr/>
      <dgm:t>
        <a:bodyPr/>
        <a:lstStyle/>
        <a:p>
          <a:r>
            <a:rPr lang="en-US" altLang="zh-TW" dirty="0" smtClean="0"/>
            <a:t>3.</a:t>
          </a:r>
          <a:r>
            <a:rPr lang="zh-TW" altLang="en-US" dirty="0" smtClean="0"/>
            <a:t>袖子內折</a:t>
          </a:r>
          <a:endParaRPr lang="zh-TW" altLang="en-US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5" action="ppaction://hlinksldjump"/>
          </dgm14:cNvPr>
        </a:ext>
      </dgm:extLst>
    </dgm:pt>
    <dgm:pt modelId="{BBA369A7-879E-49C1-AAB8-5A3321ED7B84}" type="parTrans" cxnId="{2A71DC48-3339-47D7-9988-1627C25C6D35}">
      <dgm:prSet/>
      <dgm:spPr/>
      <dgm:t>
        <a:bodyPr/>
        <a:lstStyle/>
        <a:p>
          <a:endParaRPr lang="zh-TW" altLang="en-US"/>
        </a:p>
      </dgm:t>
    </dgm:pt>
    <dgm:pt modelId="{4CDBA299-F1E5-4952-B8F3-96C6A2966786}" type="sibTrans" cxnId="{2A71DC48-3339-47D7-9988-1627C25C6D35}">
      <dgm:prSet/>
      <dgm:spPr/>
      <dgm:t>
        <a:bodyPr/>
        <a:lstStyle/>
        <a:p>
          <a:endParaRPr lang="zh-TW" altLang="en-US"/>
        </a:p>
      </dgm:t>
    </dgm:pt>
    <dgm:pt modelId="{C30C5B9E-FAB2-403F-8C58-315755DD18B4}" type="pres">
      <dgm:prSet presAssocID="{A2EB4358-D27C-4BB5-86AA-AAD2B449BBE9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6E75A5C-DD7E-4505-803D-00895B60EBAF}" type="pres">
      <dgm:prSet presAssocID="{B429C1ED-9CDC-4B0A-AA02-E160AB46788A}" presName="composite" presStyleCnt="0"/>
      <dgm:spPr/>
      <dgm:t>
        <a:bodyPr/>
        <a:lstStyle/>
        <a:p>
          <a:endParaRPr lang="zh-TW" altLang="en-US"/>
        </a:p>
      </dgm:t>
    </dgm:pt>
    <dgm:pt modelId="{7F6C8455-39CC-40E1-A691-CA1C062E559D}" type="pres">
      <dgm:prSet presAssocID="{B429C1ED-9CDC-4B0A-AA02-E160AB46788A}" presName="rect1" presStyleLbl="bgImgPlace1" presStyleIdx="0" presStyleCnt="5"/>
      <dgm:spPr>
        <a:blipFill rotWithShape="1">
          <a:blip xmlns:r="http://schemas.openxmlformats.org/officeDocument/2006/relationships" r:embed="rId6"/>
          <a:stretch>
            <a:fillRect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89E4E95B-41B4-471E-844F-F9F5A32182CB}" type="pres">
      <dgm:prSet presAssocID="{B429C1ED-9CDC-4B0A-AA02-E160AB46788A}" presName="wedgeRectCallout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8E81714-FC52-4FF1-9529-6533EE5CA854}" type="pres">
      <dgm:prSet presAssocID="{213C55E6-E34B-4571-95E5-91C62F7B8443}" presName="sibTrans" presStyleCnt="0"/>
      <dgm:spPr/>
      <dgm:t>
        <a:bodyPr/>
        <a:lstStyle/>
        <a:p>
          <a:endParaRPr lang="zh-TW" altLang="en-US"/>
        </a:p>
      </dgm:t>
    </dgm:pt>
    <dgm:pt modelId="{1B229F14-E5CA-42D6-9B00-3251B4BB55FB}" type="pres">
      <dgm:prSet presAssocID="{F96B189E-3123-4513-850D-D8D9CCE503BE}" presName="composite" presStyleCnt="0"/>
      <dgm:spPr/>
      <dgm:t>
        <a:bodyPr/>
        <a:lstStyle/>
        <a:p>
          <a:endParaRPr lang="zh-TW" altLang="en-US"/>
        </a:p>
      </dgm:t>
    </dgm:pt>
    <dgm:pt modelId="{6C244168-7DFC-4B41-8CF4-A5943EA03966}" type="pres">
      <dgm:prSet presAssocID="{F96B189E-3123-4513-850D-D8D9CCE503BE}" presName="rect1" presStyleLbl="bgImgPlace1" presStyleIdx="1" presStyleCnt="5"/>
      <dgm:spPr>
        <a:blipFill rotWithShape="1">
          <a:blip xmlns:r="http://schemas.openxmlformats.org/officeDocument/2006/relationships" r:embed="rId7"/>
          <a:stretch>
            <a:fillRect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E161CCA8-4703-4636-B9AA-3AB500500A8C}" type="pres">
      <dgm:prSet presAssocID="{F96B189E-3123-4513-850D-D8D9CCE503BE}" presName="wedgeRectCallout1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B063AAD-9C19-477A-9179-641E283C2EC8}" type="pres">
      <dgm:prSet presAssocID="{C5704564-AFA0-4550-93B1-7706E7C1D526}" presName="sibTrans" presStyleCnt="0"/>
      <dgm:spPr/>
      <dgm:t>
        <a:bodyPr/>
        <a:lstStyle/>
        <a:p>
          <a:endParaRPr lang="zh-TW" altLang="en-US"/>
        </a:p>
      </dgm:t>
    </dgm:pt>
    <dgm:pt modelId="{0E1EEAF2-4E10-4E12-9E8F-136C1CDA0EB5}" type="pres">
      <dgm:prSet presAssocID="{34BD5801-6292-4EA9-9EDC-0D78D6A2BC5D}" presName="composite" presStyleCnt="0"/>
      <dgm:spPr/>
      <dgm:t>
        <a:bodyPr/>
        <a:lstStyle/>
        <a:p>
          <a:endParaRPr lang="zh-TW" altLang="en-US"/>
        </a:p>
      </dgm:t>
    </dgm:pt>
    <dgm:pt modelId="{B3D39F5B-B5EA-4A11-B124-D31C53FFD8BA}" type="pres">
      <dgm:prSet presAssocID="{34BD5801-6292-4EA9-9EDC-0D78D6A2BC5D}" presName="rect1" presStyleLbl="bgImgPlace1" presStyleIdx="2" presStyleCnt="5"/>
      <dgm:spPr>
        <a:blipFill rotWithShape="1">
          <a:blip xmlns:r="http://schemas.openxmlformats.org/officeDocument/2006/relationships" r:embed="rId8"/>
          <a:stretch>
            <a:fillRect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5" action="ppaction://hlinksldjump"/>
          </dgm14:cNvPr>
        </a:ext>
      </dgm:extLst>
    </dgm:pt>
    <dgm:pt modelId="{61E22B3A-24EF-4193-A0D6-A63D5A4CC12A}" type="pres">
      <dgm:prSet presAssocID="{34BD5801-6292-4EA9-9EDC-0D78D6A2BC5D}" presName="wedgeRectCallout1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B540B3D-201A-491A-993C-CCAC353870DE}" type="pres">
      <dgm:prSet presAssocID="{4CDBA299-F1E5-4952-B8F3-96C6A2966786}" presName="sibTrans" presStyleCnt="0"/>
      <dgm:spPr/>
      <dgm:t>
        <a:bodyPr/>
        <a:lstStyle/>
        <a:p>
          <a:endParaRPr lang="zh-TW" altLang="en-US"/>
        </a:p>
      </dgm:t>
    </dgm:pt>
    <dgm:pt modelId="{34DE9EA6-F793-4D07-BBD7-5B2824D9930E}" type="pres">
      <dgm:prSet presAssocID="{5D0F524E-46B2-44FC-B3B0-5CF8988BB949}" presName="composite" presStyleCnt="0"/>
      <dgm:spPr/>
      <dgm:t>
        <a:bodyPr/>
        <a:lstStyle/>
        <a:p>
          <a:endParaRPr lang="zh-TW" altLang="en-US"/>
        </a:p>
      </dgm:t>
    </dgm:pt>
    <dgm:pt modelId="{6A508DB6-86F4-4E18-9944-37590A23C529}" type="pres">
      <dgm:prSet presAssocID="{5D0F524E-46B2-44FC-B3B0-5CF8988BB949}" presName="rect1" presStyleLbl="bgImgPlace1" presStyleIdx="3" presStyleCnt="5"/>
      <dgm:spPr>
        <a:blipFill rotWithShape="1">
          <a:blip xmlns:r="http://schemas.openxmlformats.org/officeDocument/2006/relationships" r:embed="rId9"/>
          <a:stretch>
            <a:fillRect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3" action="ppaction://hlinksldjump"/>
          </dgm14:cNvPr>
        </a:ext>
      </dgm:extLst>
    </dgm:pt>
    <dgm:pt modelId="{CA0C61EE-C5FE-4C20-86EB-BE1AD7723A1B}" type="pres">
      <dgm:prSet presAssocID="{5D0F524E-46B2-44FC-B3B0-5CF8988BB949}" presName="wedgeRectCallout1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B524174-EB09-408E-9A3A-52DADD9085C5}" type="pres">
      <dgm:prSet presAssocID="{B3C09B76-C854-4877-9B51-BBD4AF17D731}" presName="sibTrans" presStyleCnt="0"/>
      <dgm:spPr/>
      <dgm:t>
        <a:bodyPr/>
        <a:lstStyle/>
        <a:p>
          <a:endParaRPr lang="zh-TW" altLang="en-US"/>
        </a:p>
      </dgm:t>
    </dgm:pt>
    <dgm:pt modelId="{2FD98EFC-D49C-4968-858C-815F4B56CF67}" type="pres">
      <dgm:prSet presAssocID="{EFEBA719-B298-48CE-8686-A52DCD2E9A51}" presName="composite" presStyleCnt="0"/>
      <dgm:spPr/>
      <dgm:t>
        <a:bodyPr/>
        <a:lstStyle/>
        <a:p>
          <a:endParaRPr lang="zh-TW" altLang="en-US"/>
        </a:p>
      </dgm:t>
    </dgm:pt>
    <dgm:pt modelId="{CCDE4004-A016-44A1-9DB8-45E5D04F5C16}" type="pres">
      <dgm:prSet presAssocID="{EFEBA719-B298-48CE-8686-A52DCD2E9A51}" presName="rect1" presStyleLbl="bgImgPlace1" presStyleIdx="4" presStyleCnt="5"/>
      <dgm:spPr>
        <a:blipFill rotWithShape="1">
          <a:blip xmlns:r="http://schemas.openxmlformats.org/officeDocument/2006/relationships" r:embed="rId10"/>
          <a:stretch>
            <a:fillRect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4" action="ppaction://hlinksldjump"/>
          </dgm14:cNvPr>
        </a:ext>
      </dgm:extLst>
    </dgm:pt>
    <dgm:pt modelId="{A0DD9D9F-2934-4F96-A398-E8C54A12B3F3}" type="pres">
      <dgm:prSet presAssocID="{EFEBA719-B298-48CE-8686-A52DCD2E9A51}" presName="wedgeRectCallout1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959EE11-2D09-4A97-B7AD-CD6B80539DBF}" type="presOf" srcId="{EFEBA719-B298-48CE-8686-A52DCD2E9A51}" destId="{A0DD9D9F-2934-4F96-A398-E8C54A12B3F3}" srcOrd="0" destOrd="0" presId="urn:microsoft.com/office/officeart/2008/layout/BendingPictureCaptionList"/>
    <dgm:cxn modelId="{2A71DC48-3339-47D7-9988-1627C25C6D35}" srcId="{A2EB4358-D27C-4BB5-86AA-AAD2B449BBE9}" destId="{34BD5801-6292-4EA9-9EDC-0D78D6A2BC5D}" srcOrd="2" destOrd="0" parTransId="{BBA369A7-879E-49C1-AAB8-5A3321ED7B84}" sibTransId="{4CDBA299-F1E5-4952-B8F3-96C6A2966786}"/>
    <dgm:cxn modelId="{9FCEF0CC-8C1C-49A2-957F-A8F5946EF737}" srcId="{A2EB4358-D27C-4BB5-86AA-AAD2B449BBE9}" destId="{EFEBA719-B298-48CE-8686-A52DCD2E9A51}" srcOrd="4" destOrd="0" parTransId="{5460B504-30DC-4C17-87AD-7B5C1E80DF3F}" sibTransId="{428D7B7A-7318-4039-B925-9889491A9EA6}"/>
    <dgm:cxn modelId="{96936306-2B47-43F9-9878-B63B4F2490A6}" type="presOf" srcId="{5D0F524E-46B2-44FC-B3B0-5CF8988BB949}" destId="{CA0C61EE-C5FE-4C20-86EB-BE1AD7723A1B}" srcOrd="0" destOrd="0" presId="urn:microsoft.com/office/officeart/2008/layout/BendingPictureCaptionList"/>
    <dgm:cxn modelId="{02BB46C8-1203-4EA7-9C0C-1B1E244F7726}" srcId="{A2EB4358-D27C-4BB5-86AA-AAD2B449BBE9}" destId="{B429C1ED-9CDC-4B0A-AA02-E160AB46788A}" srcOrd="0" destOrd="0" parTransId="{78595808-04BB-4EBF-849E-6F9C22559DA5}" sibTransId="{213C55E6-E34B-4571-95E5-91C62F7B8443}"/>
    <dgm:cxn modelId="{7E1187CD-F1C5-49D5-BAB4-D0B6D42A9B1E}" type="presOf" srcId="{A2EB4358-D27C-4BB5-86AA-AAD2B449BBE9}" destId="{C30C5B9E-FAB2-403F-8C58-315755DD18B4}" srcOrd="0" destOrd="0" presId="urn:microsoft.com/office/officeart/2008/layout/BendingPictureCaptionList"/>
    <dgm:cxn modelId="{94C5C1A7-AACE-40B6-804F-430DA9119163}" srcId="{A2EB4358-D27C-4BB5-86AA-AAD2B449BBE9}" destId="{5D0F524E-46B2-44FC-B3B0-5CF8988BB949}" srcOrd="3" destOrd="0" parTransId="{28578889-A24C-42E9-8760-F4202D0F97C6}" sibTransId="{B3C09B76-C854-4877-9B51-BBD4AF17D731}"/>
    <dgm:cxn modelId="{75D901BD-62D3-4489-96CC-57EA2B72BBE7}" type="presOf" srcId="{B429C1ED-9CDC-4B0A-AA02-E160AB46788A}" destId="{89E4E95B-41B4-471E-844F-F9F5A32182CB}" srcOrd="0" destOrd="0" presId="urn:microsoft.com/office/officeart/2008/layout/BendingPictureCaptionList"/>
    <dgm:cxn modelId="{62FCB429-E46A-4CD4-BD4D-C8EFFEA6E581}" type="presOf" srcId="{34BD5801-6292-4EA9-9EDC-0D78D6A2BC5D}" destId="{61E22B3A-24EF-4193-A0D6-A63D5A4CC12A}" srcOrd="0" destOrd="0" presId="urn:microsoft.com/office/officeart/2008/layout/BendingPictureCaptionList"/>
    <dgm:cxn modelId="{63E645AF-E34C-4F7C-AFB7-69A2391F293E}" srcId="{A2EB4358-D27C-4BB5-86AA-AAD2B449BBE9}" destId="{F96B189E-3123-4513-850D-D8D9CCE503BE}" srcOrd="1" destOrd="0" parTransId="{A76D326B-BF67-4CB1-A6F6-4EF5A2887796}" sibTransId="{C5704564-AFA0-4550-93B1-7706E7C1D526}"/>
    <dgm:cxn modelId="{BF3D31D7-2DC1-42DE-AD72-BA17886356C9}" type="presOf" srcId="{F96B189E-3123-4513-850D-D8D9CCE503BE}" destId="{E161CCA8-4703-4636-B9AA-3AB500500A8C}" srcOrd="0" destOrd="0" presId="urn:microsoft.com/office/officeart/2008/layout/BendingPictureCaptionList"/>
    <dgm:cxn modelId="{4C1BE762-9AAB-49DF-80B6-507EEC48DB4E}" type="presParOf" srcId="{C30C5B9E-FAB2-403F-8C58-315755DD18B4}" destId="{56E75A5C-DD7E-4505-803D-00895B60EBAF}" srcOrd="0" destOrd="0" presId="urn:microsoft.com/office/officeart/2008/layout/BendingPictureCaptionList"/>
    <dgm:cxn modelId="{68955F11-1FC5-4DEF-8507-F1FAC7B44B53}" type="presParOf" srcId="{56E75A5C-DD7E-4505-803D-00895B60EBAF}" destId="{7F6C8455-39CC-40E1-A691-CA1C062E559D}" srcOrd="0" destOrd="0" presId="urn:microsoft.com/office/officeart/2008/layout/BendingPictureCaptionList"/>
    <dgm:cxn modelId="{EB222764-31C0-4E3F-88F2-79D06DE119A4}" type="presParOf" srcId="{56E75A5C-DD7E-4505-803D-00895B60EBAF}" destId="{89E4E95B-41B4-471E-844F-F9F5A32182CB}" srcOrd="1" destOrd="0" presId="urn:microsoft.com/office/officeart/2008/layout/BendingPictureCaptionList"/>
    <dgm:cxn modelId="{62389EFE-CA49-40CE-B208-FA0093E0D925}" type="presParOf" srcId="{C30C5B9E-FAB2-403F-8C58-315755DD18B4}" destId="{A8E81714-FC52-4FF1-9529-6533EE5CA854}" srcOrd="1" destOrd="0" presId="urn:microsoft.com/office/officeart/2008/layout/BendingPictureCaptionList"/>
    <dgm:cxn modelId="{A1923CF1-93E1-42E5-A82A-0BB80CDB7D80}" type="presParOf" srcId="{C30C5B9E-FAB2-403F-8C58-315755DD18B4}" destId="{1B229F14-E5CA-42D6-9B00-3251B4BB55FB}" srcOrd="2" destOrd="0" presId="urn:microsoft.com/office/officeart/2008/layout/BendingPictureCaptionList"/>
    <dgm:cxn modelId="{ECE200CA-D7EF-472E-B0D1-F483D9CD5EEF}" type="presParOf" srcId="{1B229F14-E5CA-42D6-9B00-3251B4BB55FB}" destId="{6C244168-7DFC-4B41-8CF4-A5943EA03966}" srcOrd="0" destOrd="0" presId="urn:microsoft.com/office/officeart/2008/layout/BendingPictureCaptionList"/>
    <dgm:cxn modelId="{07535126-6F1D-43AF-8773-0EEDA528153F}" type="presParOf" srcId="{1B229F14-E5CA-42D6-9B00-3251B4BB55FB}" destId="{E161CCA8-4703-4636-B9AA-3AB500500A8C}" srcOrd="1" destOrd="0" presId="urn:microsoft.com/office/officeart/2008/layout/BendingPictureCaptionList"/>
    <dgm:cxn modelId="{B34AEB8C-2E07-4335-AB7C-3FDBC71FCECD}" type="presParOf" srcId="{C30C5B9E-FAB2-403F-8C58-315755DD18B4}" destId="{EB063AAD-9C19-477A-9179-641E283C2EC8}" srcOrd="3" destOrd="0" presId="urn:microsoft.com/office/officeart/2008/layout/BendingPictureCaptionList"/>
    <dgm:cxn modelId="{ADE8329E-C00A-42E0-8FC4-9504EA10428D}" type="presParOf" srcId="{C30C5B9E-FAB2-403F-8C58-315755DD18B4}" destId="{0E1EEAF2-4E10-4E12-9E8F-136C1CDA0EB5}" srcOrd="4" destOrd="0" presId="urn:microsoft.com/office/officeart/2008/layout/BendingPictureCaptionList"/>
    <dgm:cxn modelId="{2CDEE4E7-3B5B-495C-8939-575AE32B8CDD}" type="presParOf" srcId="{0E1EEAF2-4E10-4E12-9E8F-136C1CDA0EB5}" destId="{B3D39F5B-B5EA-4A11-B124-D31C53FFD8BA}" srcOrd="0" destOrd="0" presId="urn:microsoft.com/office/officeart/2008/layout/BendingPictureCaptionList"/>
    <dgm:cxn modelId="{A3649FA4-A7E9-40C4-A5EC-3585FBF4F9E2}" type="presParOf" srcId="{0E1EEAF2-4E10-4E12-9E8F-136C1CDA0EB5}" destId="{61E22B3A-24EF-4193-A0D6-A63D5A4CC12A}" srcOrd="1" destOrd="0" presId="urn:microsoft.com/office/officeart/2008/layout/BendingPictureCaptionList"/>
    <dgm:cxn modelId="{A038ACCB-1DFA-4A0E-ADEB-3C39D7549372}" type="presParOf" srcId="{C30C5B9E-FAB2-403F-8C58-315755DD18B4}" destId="{0B540B3D-201A-491A-993C-CCAC353870DE}" srcOrd="5" destOrd="0" presId="urn:microsoft.com/office/officeart/2008/layout/BendingPictureCaptionList"/>
    <dgm:cxn modelId="{85917CFF-8C7D-4D92-9CFE-83CD296F7244}" type="presParOf" srcId="{C30C5B9E-FAB2-403F-8C58-315755DD18B4}" destId="{34DE9EA6-F793-4D07-BBD7-5B2824D9930E}" srcOrd="6" destOrd="0" presId="urn:microsoft.com/office/officeart/2008/layout/BendingPictureCaptionList"/>
    <dgm:cxn modelId="{50489919-76C5-409A-9012-624A57AA0645}" type="presParOf" srcId="{34DE9EA6-F793-4D07-BBD7-5B2824D9930E}" destId="{6A508DB6-86F4-4E18-9944-37590A23C529}" srcOrd="0" destOrd="0" presId="urn:microsoft.com/office/officeart/2008/layout/BendingPictureCaptionList"/>
    <dgm:cxn modelId="{BC4C2F63-F8A0-46E9-8228-5A22DA8A16AB}" type="presParOf" srcId="{34DE9EA6-F793-4D07-BBD7-5B2824D9930E}" destId="{CA0C61EE-C5FE-4C20-86EB-BE1AD7723A1B}" srcOrd="1" destOrd="0" presId="urn:microsoft.com/office/officeart/2008/layout/BendingPictureCaptionList"/>
    <dgm:cxn modelId="{03D26C06-9326-4287-BF3A-041DAEDEBE68}" type="presParOf" srcId="{C30C5B9E-FAB2-403F-8C58-315755DD18B4}" destId="{4B524174-EB09-408E-9A3A-52DADD9085C5}" srcOrd="7" destOrd="0" presId="urn:microsoft.com/office/officeart/2008/layout/BendingPictureCaptionList"/>
    <dgm:cxn modelId="{77645981-F4CE-4E84-85FE-4B282C288C9E}" type="presParOf" srcId="{C30C5B9E-FAB2-403F-8C58-315755DD18B4}" destId="{2FD98EFC-D49C-4968-858C-815F4B56CF67}" srcOrd="8" destOrd="0" presId="urn:microsoft.com/office/officeart/2008/layout/BendingPictureCaptionList"/>
    <dgm:cxn modelId="{D90D6257-016E-48A4-99C7-63D94F78F183}" type="presParOf" srcId="{2FD98EFC-D49C-4968-858C-815F4B56CF67}" destId="{CCDE4004-A016-44A1-9DB8-45E5D04F5C16}" srcOrd="0" destOrd="0" presId="urn:microsoft.com/office/officeart/2008/layout/BendingPictureCaptionList"/>
    <dgm:cxn modelId="{C56F04DE-E887-4D15-901E-41538E4BEA73}" type="presParOf" srcId="{2FD98EFC-D49C-4968-858C-815F4B56CF67}" destId="{A0DD9D9F-2934-4F96-A398-E8C54A12B3F3}" srcOrd="1" destOrd="0" presId="urn:microsoft.com/office/officeart/2008/layout/BendingPictureCa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B47EE0-04D8-449F-BF44-96B6D5E71960}">
      <dsp:nvSpPr>
        <dsp:cNvPr id="0" name=""/>
        <dsp:cNvSpPr/>
      </dsp:nvSpPr>
      <dsp:spPr>
        <a:xfrm>
          <a:off x="2366102" y="4366128"/>
          <a:ext cx="113017" cy="113017"/>
        </a:xfrm>
        <a:prstGeom prst="ellipse">
          <a:avLst/>
        </a:prstGeom>
        <a:solidFill>
          <a:schemeClr val="accent3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23B2907-7A76-4B9E-838B-17CABD058119}">
      <dsp:nvSpPr>
        <dsp:cNvPr id="0" name=""/>
        <dsp:cNvSpPr/>
      </dsp:nvSpPr>
      <dsp:spPr>
        <a:xfrm>
          <a:off x="2114349" y="4480922"/>
          <a:ext cx="113017" cy="113017"/>
        </a:xfrm>
        <a:prstGeom prst="ellipse">
          <a:avLst/>
        </a:prstGeom>
        <a:solidFill>
          <a:schemeClr val="accent3">
            <a:alpha val="90000"/>
            <a:hueOff val="0"/>
            <a:satOff val="0"/>
            <a:lumOff val="0"/>
            <a:alphaOff val="-3333"/>
          </a:schemeClr>
        </a:solidFill>
        <a:ln w="25400" cap="flat" cmpd="sng" algn="ctr">
          <a:solidFill>
            <a:schemeClr val="accent3">
              <a:alpha val="90000"/>
              <a:hueOff val="0"/>
              <a:satOff val="0"/>
              <a:lumOff val="0"/>
              <a:alphaOff val="-3333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EF15EE6-0A94-4D0E-9BEA-F338B58A81B7}">
      <dsp:nvSpPr>
        <dsp:cNvPr id="0" name=""/>
        <dsp:cNvSpPr/>
      </dsp:nvSpPr>
      <dsp:spPr>
        <a:xfrm>
          <a:off x="1855152" y="4575428"/>
          <a:ext cx="113017" cy="113017"/>
        </a:xfrm>
        <a:prstGeom prst="ellipse">
          <a:avLst/>
        </a:prstGeom>
        <a:solidFill>
          <a:schemeClr val="accent3">
            <a:alpha val="90000"/>
            <a:hueOff val="0"/>
            <a:satOff val="0"/>
            <a:lumOff val="0"/>
            <a:alphaOff val="-6667"/>
          </a:schemeClr>
        </a:solidFill>
        <a:ln w="25400" cap="flat" cmpd="sng" algn="ctr">
          <a:solidFill>
            <a:schemeClr val="accent3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89BA13C-1E27-4142-97BA-4D309BA2FD2C}">
      <dsp:nvSpPr>
        <dsp:cNvPr id="0" name=""/>
        <dsp:cNvSpPr/>
      </dsp:nvSpPr>
      <dsp:spPr>
        <a:xfrm>
          <a:off x="1588511" y="4649110"/>
          <a:ext cx="113017" cy="113017"/>
        </a:xfrm>
        <a:prstGeom prst="ellipse">
          <a:avLst/>
        </a:prstGeom>
        <a:solidFill>
          <a:schemeClr val="accent3">
            <a:alpha val="90000"/>
            <a:hueOff val="0"/>
            <a:satOff val="0"/>
            <a:lumOff val="0"/>
            <a:alphaOff val="-10000"/>
          </a:schemeClr>
        </a:solidFill>
        <a:ln w="25400" cap="flat" cmpd="sng" algn="ctr">
          <a:solidFill>
            <a:schemeClr val="accent3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1AE0BD5-DF58-4743-9421-6D2A6EE5E942}">
      <dsp:nvSpPr>
        <dsp:cNvPr id="0" name=""/>
        <dsp:cNvSpPr/>
      </dsp:nvSpPr>
      <dsp:spPr>
        <a:xfrm>
          <a:off x="3542978" y="3407192"/>
          <a:ext cx="113017" cy="113017"/>
        </a:xfrm>
        <a:prstGeom prst="ellipse">
          <a:avLst/>
        </a:prstGeom>
        <a:solidFill>
          <a:schemeClr val="accent3">
            <a:alpha val="90000"/>
            <a:hueOff val="0"/>
            <a:satOff val="0"/>
            <a:lumOff val="0"/>
            <a:alphaOff val="-13333"/>
          </a:schemeClr>
        </a:solidFill>
        <a:ln w="25400" cap="flat" cmpd="sng" algn="ctr">
          <a:solidFill>
            <a:schemeClr val="accent3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B1D7C41-072E-4DAB-9334-BF966CF34206}">
      <dsp:nvSpPr>
        <dsp:cNvPr id="0" name=""/>
        <dsp:cNvSpPr/>
      </dsp:nvSpPr>
      <dsp:spPr>
        <a:xfrm>
          <a:off x="4214318" y="2000291"/>
          <a:ext cx="113017" cy="113017"/>
        </a:xfrm>
        <a:prstGeom prst="ellipse">
          <a:avLst/>
        </a:prstGeom>
        <a:solidFill>
          <a:schemeClr val="accent3">
            <a:alpha val="90000"/>
            <a:hueOff val="0"/>
            <a:satOff val="0"/>
            <a:lumOff val="0"/>
            <a:alphaOff val="-16667"/>
          </a:schemeClr>
        </a:solidFill>
        <a:ln w="25400" cap="flat" cmpd="sng" algn="ctr">
          <a:solidFill>
            <a:schemeClr val="accent3">
              <a:alpha val="90000"/>
              <a:hueOff val="0"/>
              <a:satOff val="0"/>
              <a:lumOff val="0"/>
              <a:alphaOff val="-16667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6436852-FD9D-4075-9A6A-B5AE12576605}">
      <dsp:nvSpPr>
        <dsp:cNvPr id="0" name=""/>
        <dsp:cNvSpPr/>
      </dsp:nvSpPr>
      <dsp:spPr>
        <a:xfrm>
          <a:off x="891177" y="3639663"/>
          <a:ext cx="113017" cy="113017"/>
        </a:xfrm>
        <a:prstGeom prst="ellipse">
          <a:avLst/>
        </a:prstGeom>
        <a:solidFill>
          <a:schemeClr val="accent3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accent3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B1A61B7-7759-4BE0-856D-48568CC0BA96}">
      <dsp:nvSpPr>
        <dsp:cNvPr id="0" name=""/>
        <dsp:cNvSpPr/>
      </dsp:nvSpPr>
      <dsp:spPr>
        <a:xfrm>
          <a:off x="4348986" y="0"/>
          <a:ext cx="113017" cy="113017"/>
        </a:xfrm>
        <a:prstGeom prst="ellipse">
          <a:avLst/>
        </a:prstGeom>
        <a:solidFill>
          <a:schemeClr val="accent3">
            <a:alpha val="90000"/>
            <a:hueOff val="0"/>
            <a:satOff val="0"/>
            <a:lumOff val="0"/>
            <a:alphaOff val="-23333"/>
          </a:schemeClr>
        </a:solidFill>
        <a:ln w="25400" cap="flat" cmpd="sng" algn="ctr">
          <a:solidFill>
            <a:schemeClr val="accent3">
              <a:alpha val="90000"/>
              <a:hueOff val="0"/>
              <a:satOff val="0"/>
              <a:lumOff val="0"/>
              <a:alphaOff val="-23333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239D050-B2F2-4530-977A-7C488B56817F}">
      <dsp:nvSpPr>
        <dsp:cNvPr id="0" name=""/>
        <dsp:cNvSpPr/>
      </dsp:nvSpPr>
      <dsp:spPr>
        <a:xfrm>
          <a:off x="4355083" y="16212"/>
          <a:ext cx="113017" cy="113017"/>
        </a:xfrm>
        <a:prstGeom prst="ellipse">
          <a:avLst/>
        </a:prstGeom>
        <a:solidFill>
          <a:schemeClr val="accent3">
            <a:alpha val="90000"/>
            <a:hueOff val="0"/>
            <a:satOff val="0"/>
            <a:lumOff val="0"/>
            <a:alphaOff val="-26667"/>
          </a:schemeClr>
        </a:solidFill>
        <a:ln w="25400" cap="flat" cmpd="sng" algn="ctr">
          <a:solidFill>
            <a:schemeClr val="accent3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A448457-1AFB-4B22-9F61-6DC245C12CCD}">
      <dsp:nvSpPr>
        <dsp:cNvPr id="0" name=""/>
        <dsp:cNvSpPr/>
      </dsp:nvSpPr>
      <dsp:spPr>
        <a:xfrm>
          <a:off x="1428679" y="3625164"/>
          <a:ext cx="113017" cy="113017"/>
        </a:xfrm>
        <a:prstGeom prst="ellipse">
          <a:avLst/>
        </a:prstGeom>
        <a:solidFill>
          <a:schemeClr val="accent3">
            <a:alpha val="90000"/>
            <a:hueOff val="0"/>
            <a:satOff val="0"/>
            <a:lumOff val="0"/>
            <a:alphaOff val="-30000"/>
          </a:schemeClr>
        </a:solidFill>
        <a:ln w="25400" cap="flat" cmpd="sng" algn="ctr">
          <a:solidFill>
            <a:schemeClr val="accent3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662EDA6-0B7A-4C9E-B3F6-A816E76A66AC}">
      <dsp:nvSpPr>
        <dsp:cNvPr id="0" name=""/>
        <dsp:cNvSpPr/>
      </dsp:nvSpPr>
      <dsp:spPr>
        <a:xfrm>
          <a:off x="4361581" y="486162"/>
          <a:ext cx="113017" cy="113017"/>
        </a:xfrm>
        <a:prstGeom prst="ellipse">
          <a:avLst/>
        </a:prstGeom>
        <a:solidFill>
          <a:schemeClr val="accent3">
            <a:alpha val="90000"/>
            <a:hueOff val="0"/>
            <a:satOff val="0"/>
            <a:lumOff val="0"/>
            <a:alphaOff val="-33333"/>
          </a:schemeClr>
        </a:solidFill>
        <a:ln w="25400" cap="flat" cmpd="sng" algn="ctr">
          <a:solidFill>
            <a:schemeClr val="accent3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FB0A63D-9859-4262-9E71-E18EE1390C4A}">
      <dsp:nvSpPr>
        <dsp:cNvPr id="0" name=""/>
        <dsp:cNvSpPr/>
      </dsp:nvSpPr>
      <dsp:spPr>
        <a:xfrm>
          <a:off x="4355083" y="257548"/>
          <a:ext cx="113017" cy="113017"/>
        </a:xfrm>
        <a:prstGeom prst="ellipse">
          <a:avLst/>
        </a:prstGeom>
        <a:solidFill>
          <a:schemeClr val="accent3">
            <a:alpha val="90000"/>
            <a:hueOff val="0"/>
            <a:satOff val="0"/>
            <a:lumOff val="0"/>
            <a:alphaOff val="-36667"/>
          </a:schemeClr>
        </a:solidFill>
        <a:ln w="25400" cap="flat" cmpd="sng" algn="ctr">
          <a:solidFill>
            <a:schemeClr val="accent3">
              <a:alpha val="90000"/>
              <a:hueOff val="0"/>
              <a:satOff val="0"/>
              <a:lumOff val="0"/>
              <a:alphaOff val="-36667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53CBB3B-DF32-4ADA-9317-F9EDDF46CB25}">
      <dsp:nvSpPr>
        <dsp:cNvPr id="0" name=""/>
        <dsp:cNvSpPr/>
      </dsp:nvSpPr>
      <dsp:spPr>
        <a:xfrm>
          <a:off x="1199457" y="3672343"/>
          <a:ext cx="113017" cy="113017"/>
        </a:xfrm>
        <a:prstGeom prst="ellipse">
          <a:avLst/>
        </a:prstGeom>
        <a:solidFill>
          <a:schemeClr val="accent3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accent3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A516EC7-643D-4E90-B786-06EC389F709A}">
      <dsp:nvSpPr>
        <dsp:cNvPr id="0" name=""/>
        <dsp:cNvSpPr/>
      </dsp:nvSpPr>
      <dsp:spPr>
        <a:xfrm>
          <a:off x="943903" y="4875942"/>
          <a:ext cx="2432932" cy="652460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14971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000" b="1" kern="1200" dirty="0" smtClean="0"/>
            <a:t>教學流程及檢核表</a:t>
          </a:r>
          <a:endParaRPr lang="zh-TW" altLang="en-US" sz="2000" b="1" kern="1200" dirty="0"/>
        </a:p>
      </dsp:txBody>
      <dsp:txXfrm>
        <a:off x="975753" y="4907792"/>
        <a:ext cx="2369232" cy="588760"/>
      </dsp:txXfrm>
    </dsp:sp>
    <dsp:sp modelId="{E6DF3FCF-6208-4D09-AAC2-386AD0AAC566}">
      <dsp:nvSpPr>
        <dsp:cNvPr id="0" name=""/>
        <dsp:cNvSpPr/>
      </dsp:nvSpPr>
      <dsp:spPr>
        <a:xfrm>
          <a:off x="269517" y="4236029"/>
          <a:ext cx="1128149" cy="1128190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76200" cap="flat" cmpd="sng" algn="ctr">
          <a:solidFill>
            <a:schemeClr val="bg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46B3445-AB62-4D43-B82D-4C744C130BB1}">
      <dsp:nvSpPr>
        <dsp:cNvPr id="0" name=""/>
        <dsp:cNvSpPr/>
      </dsp:nvSpPr>
      <dsp:spPr>
        <a:xfrm>
          <a:off x="3127789" y="4088398"/>
          <a:ext cx="2432932" cy="652460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13333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14971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000" b="1" kern="1200" dirty="0" smtClean="0">
              <a:solidFill>
                <a:srgbClr val="FFFF00"/>
              </a:solidFill>
            </a:rPr>
            <a:t>觀看正確影片</a:t>
          </a:r>
          <a:endParaRPr lang="zh-TW" altLang="en-US" sz="2000" b="1" kern="1200" dirty="0">
            <a:solidFill>
              <a:srgbClr val="FFFF00"/>
            </a:solidFill>
          </a:endParaRPr>
        </a:p>
      </dsp:txBody>
      <dsp:txXfrm>
        <a:off x="3159639" y="4120248"/>
        <a:ext cx="2369232" cy="588760"/>
      </dsp:txXfrm>
    </dsp:sp>
    <dsp:sp modelId="{CD19ACA3-07AD-488C-8E0A-08888B6B7CA7}">
      <dsp:nvSpPr>
        <dsp:cNvPr id="0" name=""/>
        <dsp:cNvSpPr/>
      </dsp:nvSpPr>
      <dsp:spPr>
        <a:xfrm>
          <a:off x="2453403" y="3448484"/>
          <a:ext cx="1128149" cy="1128190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E1A9ACD9-8B03-4B1A-89CD-73D1FCE2A06B}">
      <dsp:nvSpPr>
        <dsp:cNvPr id="0" name=""/>
        <dsp:cNvSpPr/>
      </dsp:nvSpPr>
      <dsp:spPr>
        <a:xfrm>
          <a:off x="4057650" y="2846480"/>
          <a:ext cx="2432932" cy="652460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26667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14971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000" b="1" kern="1200" dirty="0" smtClean="0">
              <a:solidFill>
                <a:srgbClr val="FF0000"/>
              </a:solidFill>
            </a:rPr>
            <a:t>觀看錯誤影片</a:t>
          </a:r>
          <a:endParaRPr lang="zh-TW" altLang="en-US" sz="2000" b="1" kern="1200" dirty="0">
            <a:solidFill>
              <a:srgbClr val="FFFF00"/>
            </a:solidFill>
          </a:endParaRPr>
        </a:p>
      </dsp:txBody>
      <dsp:txXfrm>
        <a:off x="4089500" y="2878330"/>
        <a:ext cx="2369232" cy="588760"/>
      </dsp:txXfrm>
    </dsp:sp>
    <dsp:sp modelId="{44B6989B-4C7A-4B85-AD60-4582A950F0FE}">
      <dsp:nvSpPr>
        <dsp:cNvPr id="0" name=""/>
        <dsp:cNvSpPr/>
      </dsp:nvSpPr>
      <dsp:spPr>
        <a:xfrm>
          <a:off x="3383264" y="2206567"/>
          <a:ext cx="1128149" cy="1128190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B1622E2-1321-4DD5-8F30-C31FF9714F21}">
      <dsp:nvSpPr>
        <dsp:cNvPr id="0" name=""/>
        <dsp:cNvSpPr/>
      </dsp:nvSpPr>
      <dsp:spPr>
        <a:xfrm>
          <a:off x="4465733" y="1366964"/>
          <a:ext cx="2339637" cy="652460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4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14971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000" b="1" kern="1200" dirty="0" smtClean="0"/>
            <a:t>分段教學影片</a:t>
          </a:r>
          <a:endParaRPr lang="zh-TW" altLang="en-US" sz="2000" b="1" kern="1200" dirty="0"/>
        </a:p>
      </dsp:txBody>
      <dsp:txXfrm>
        <a:off x="4497583" y="1398814"/>
        <a:ext cx="2275937" cy="588760"/>
      </dsp:txXfrm>
    </dsp:sp>
    <dsp:sp modelId="{81AA0653-5D1C-47FA-AB3C-26BF29A99EF4}">
      <dsp:nvSpPr>
        <dsp:cNvPr id="0" name=""/>
        <dsp:cNvSpPr/>
      </dsp:nvSpPr>
      <dsp:spPr>
        <a:xfrm>
          <a:off x="3791347" y="727051"/>
          <a:ext cx="1128149" cy="1128190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6C8455-39CC-40E1-A691-CA1C062E559D}">
      <dsp:nvSpPr>
        <dsp:cNvPr id="0" name=""/>
        <dsp:cNvSpPr/>
      </dsp:nvSpPr>
      <dsp:spPr>
        <a:xfrm>
          <a:off x="398350" y="1015"/>
          <a:ext cx="1933773" cy="1547018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dk2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89E4E95B-41B4-471E-844F-F9F5A32182CB}">
      <dsp:nvSpPr>
        <dsp:cNvPr id="0" name=""/>
        <dsp:cNvSpPr/>
      </dsp:nvSpPr>
      <dsp:spPr>
        <a:xfrm>
          <a:off x="572390" y="1393332"/>
          <a:ext cx="1721058" cy="541456"/>
        </a:xfrm>
        <a:prstGeom prst="wedgeRectCallout">
          <a:avLst>
            <a:gd name="adj1" fmla="val 20250"/>
            <a:gd name="adj2" fmla="val -607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dk2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2300" kern="1200" dirty="0" smtClean="0"/>
            <a:t>1.</a:t>
          </a:r>
          <a:r>
            <a:rPr lang="zh-TW" altLang="en-US" sz="2300" kern="1200" dirty="0" smtClean="0"/>
            <a:t>背面朝上</a:t>
          </a:r>
          <a:endParaRPr lang="zh-TW" altLang="en-US" sz="2300" kern="1200" dirty="0"/>
        </a:p>
      </dsp:txBody>
      <dsp:txXfrm>
        <a:off x="572390" y="1393332"/>
        <a:ext cx="1721058" cy="541456"/>
      </dsp:txXfrm>
    </dsp:sp>
    <dsp:sp modelId="{6C244168-7DFC-4B41-8CF4-A5943EA03966}">
      <dsp:nvSpPr>
        <dsp:cNvPr id="0" name=""/>
        <dsp:cNvSpPr/>
      </dsp:nvSpPr>
      <dsp:spPr>
        <a:xfrm>
          <a:off x="2525501" y="1015"/>
          <a:ext cx="1933773" cy="1547018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dk2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E161CCA8-4703-4636-B9AA-3AB500500A8C}">
      <dsp:nvSpPr>
        <dsp:cNvPr id="0" name=""/>
        <dsp:cNvSpPr/>
      </dsp:nvSpPr>
      <dsp:spPr>
        <a:xfrm>
          <a:off x="2699540" y="1393332"/>
          <a:ext cx="1721058" cy="541456"/>
        </a:xfrm>
        <a:prstGeom prst="wedgeRectCallout">
          <a:avLst>
            <a:gd name="adj1" fmla="val 20250"/>
            <a:gd name="adj2" fmla="val -607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dk2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2300" kern="1200" dirty="0" smtClean="0"/>
            <a:t>2.</a:t>
          </a:r>
          <a:r>
            <a:rPr lang="zh-TW" altLang="en-US" sz="2300" kern="1200" dirty="0" smtClean="0"/>
            <a:t>袖子對折</a:t>
          </a:r>
          <a:endParaRPr lang="zh-TW" altLang="en-US" sz="2300" kern="1200" dirty="0"/>
        </a:p>
      </dsp:txBody>
      <dsp:txXfrm>
        <a:off x="2699540" y="1393332"/>
        <a:ext cx="1721058" cy="541456"/>
      </dsp:txXfrm>
    </dsp:sp>
    <dsp:sp modelId="{B3D39F5B-B5EA-4A11-B124-D31C53FFD8BA}">
      <dsp:nvSpPr>
        <dsp:cNvPr id="0" name=""/>
        <dsp:cNvSpPr/>
      </dsp:nvSpPr>
      <dsp:spPr>
        <a:xfrm>
          <a:off x="4652652" y="1015"/>
          <a:ext cx="1933773" cy="1547018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dk2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E22B3A-24EF-4193-A0D6-A63D5A4CC12A}">
      <dsp:nvSpPr>
        <dsp:cNvPr id="0" name=""/>
        <dsp:cNvSpPr/>
      </dsp:nvSpPr>
      <dsp:spPr>
        <a:xfrm>
          <a:off x="4826691" y="1393332"/>
          <a:ext cx="1721058" cy="541456"/>
        </a:xfrm>
        <a:prstGeom prst="wedgeRectCallout">
          <a:avLst>
            <a:gd name="adj1" fmla="val 20250"/>
            <a:gd name="adj2" fmla="val -607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dk2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2300" kern="1200" dirty="0" smtClean="0"/>
            <a:t>3.</a:t>
          </a:r>
          <a:r>
            <a:rPr lang="zh-TW" altLang="en-US" sz="2300" kern="1200" dirty="0" smtClean="0"/>
            <a:t>袖子內折</a:t>
          </a:r>
          <a:endParaRPr lang="zh-TW" altLang="en-US" sz="2300" kern="1200" dirty="0"/>
        </a:p>
      </dsp:txBody>
      <dsp:txXfrm>
        <a:off x="4826691" y="1393332"/>
        <a:ext cx="1721058" cy="541456"/>
      </dsp:txXfrm>
    </dsp:sp>
    <dsp:sp modelId="{6A508DB6-86F4-4E18-9944-37590A23C529}">
      <dsp:nvSpPr>
        <dsp:cNvPr id="0" name=""/>
        <dsp:cNvSpPr/>
      </dsp:nvSpPr>
      <dsp:spPr>
        <a:xfrm>
          <a:off x="1461925" y="2128166"/>
          <a:ext cx="1933773" cy="1547018"/>
        </a:xfrm>
        <a:prstGeom prst="rect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dk2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A0C61EE-C5FE-4C20-86EB-BE1AD7723A1B}">
      <dsp:nvSpPr>
        <dsp:cNvPr id="0" name=""/>
        <dsp:cNvSpPr/>
      </dsp:nvSpPr>
      <dsp:spPr>
        <a:xfrm>
          <a:off x="1635965" y="3520483"/>
          <a:ext cx="1721058" cy="541456"/>
        </a:xfrm>
        <a:prstGeom prst="wedgeRectCallout">
          <a:avLst>
            <a:gd name="adj1" fmla="val 20250"/>
            <a:gd name="adj2" fmla="val -607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dk2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2300" kern="1200" dirty="0" smtClean="0"/>
            <a:t>4.</a:t>
          </a:r>
          <a:r>
            <a:rPr lang="zh-TW" altLang="en-US" sz="2300" kern="1200" dirty="0" smtClean="0"/>
            <a:t>上下對折</a:t>
          </a:r>
          <a:endParaRPr lang="zh-TW" altLang="en-US" sz="2300" kern="1200" dirty="0"/>
        </a:p>
      </dsp:txBody>
      <dsp:txXfrm>
        <a:off x="1635965" y="3520483"/>
        <a:ext cx="1721058" cy="541456"/>
      </dsp:txXfrm>
    </dsp:sp>
    <dsp:sp modelId="{CCDE4004-A016-44A1-9DB8-45E5D04F5C16}">
      <dsp:nvSpPr>
        <dsp:cNvPr id="0" name=""/>
        <dsp:cNvSpPr/>
      </dsp:nvSpPr>
      <dsp:spPr>
        <a:xfrm>
          <a:off x="3589076" y="2128166"/>
          <a:ext cx="1933773" cy="1547018"/>
        </a:xfrm>
        <a:prstGeom prst="rect">
          <a:avLst/>
        </a:prstGeom>
        <a:blipFill rotWithShape="1">
          <a:blip xmlns:r="http://schemas.openxmlformats.org/officeDocument/2006/relationships" r:embed="rId5"/>
          <a:stretch>
            <a:fillRect/>
          </a:stretch>
        </a:blip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dk2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A0DD9D9F-2934-4F96-A398-E8C54A12B3F3}">
      <dsp:nvSpPr>
        <dsp:cNvPr id="0" name=""/>
        <dsp:cNvSpPr/>
      </dsp:nvSpPr>
      <dsp:spPr>
        <a:xfrm>
          <a:off x="3763116" y="3520483"/>
          <a:ext cx="1721058" cy="541456"/>
        </a:xfrm>
        <a:prstGeom prst="wedgeRectCallout">
          <a:avLst>
            <a:gd name="adj1" fmla="val 20250"/>
            <a:gd name="adj2" fmla="val -607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dk2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2300" kern="1200" dirty="0" smtClean="0"/>
            <a:t>5.</a:t>
          </a:r>
          <a:r>
            <a:rPr lang="zh-TW" altLang="en-US" sz="2300" kern="1200" dirty="0" smtClean="0"/>
            <a:t>撫平皺折</a:t>
          </a:r>
          <a:endParaRPr lang="zh-TW" altLang="en-US" sz="2300" kern="1200" dirty="0"/>
        </a:p>
      </dsp:txBody>
      <dsp:txXfrm>
        <a:off x="3763116" y="3520483"/>
        <a:ext cx="1721058" cy="5414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scendingPictureAccentProcess">
  <dgm:title val=""/>
  <dgm:desc val=""/>
  <dgm:catLst>
    <dgm:cat type="process" pri="22500"/>
    <dgm:cat type="picture" pri="16000"/>
    <dgm:cat type="pictureconvert" pri="1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func="var" arg="dir" op="equ" val="norm">
            <dgm:choose name="Name5">
              <dgm:if name="Name6" axis="des" func="maxDepth" op="gt" val="1">
                <dgm:alg type="composite">
                  <dgm:param type="ar" val="2.7"/>
                </dgm:alg>
                <dgm:constrLst>
                  <dgm:constr type="primFontSz" for="ch" forName="parTx1" op="equ" val="65"/>
                  <dgm:constr type="primFontSz" for="ch" forName="desTx1" op="equ" val="65"/>
                  <dgm:constr type="userD" refType="w" fact="0.0247"/>
                  <dgm:constr type="l" for="ch" forName="parTx1" refType="w" fact="0.2711"/>
                  <dgm:constr type="t" for="ch" forName="parTx1" refType="h" fact="0.9603"/>
                  <dgm:constr type="w" for="ch" forName="parTx1" refType="w" fact="0.5325"/>
                  <dgm:constr type="h" for="ch" forName="parTx1" refType="h" fact="0.3856"/>
                  <dgm:constr type="ctrX" for="ch" forName="picture1" refType="w" fact="0.2469"/>
                  <dgm:constr type="ctrY" for="ch" forName="picture1" refType="h" fact="0.9"/>
                  <dgm:constr type="w" for="ch" forName="picture1" refType="w" fact="0.2469"/>
                  <dgm:constr type="h" for="ch" forName="picture1" refType="h" fact="0.6667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</dgm:constrLst>
              </dgm:if>
              <dgm:else name="Name7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userD" refType="w" fact="0.0333"/>
                  <dgm:constr type="l" for="ch" forName="parTx1" refType="w" fact="0.366"/>
                  <dgm:constr type="t" for="ch" forName="parTx1" refType="h" fact="0.7113"/>
                  <dgm:constr type="w" for="ch" forName="parTx1" refType="w" fact="0.7189"/>
                  <dgm:constr type="h" for="ch" forName="parTx1" refType="h" fact="0.3856"/>
                  <dgm:constr type="ctrX" for="ch" forName="picture1" refType="w" fact="0.3333"/>
                  <dgm:constr type="ctrY" for="ch" forName="picture1" refType="h" fact="0.6667"/>
                  <dgm:constr type="w" for="ch" forName="picture1" refType="w" fact="0.3333"/>
                  <dgm:constr type="h" for="ch" forName="picture1" refType="h" fact="0.6667"/>
                </dgm:constrLst>
              </dgm:else>
            </dgm:choose>
          </dgm:if>
          <dgm:else name="Name8">
            <dgm:choose name="Name9">
              <dgm:if name="Name10" axis="des" func="maxDepth" op="gt" val="1">
                <dgm:alg type="composite">
                  <dgm:param type="ar" val="2.7"/>
                </dgm:alg>
                <dgm:constrLst>
                  <dgm:constr type="primFontSz" for="ch" forName="parTx1" op="equ" val="65"/>
                  <dgm:constr type="primFontSz" for="ch" forName="desTx1" op="equ" val="65"/>
                  <dgm:constr type="userD" refType="w" fact="0.0247"/>
                  <dgm:constr type="r" for="ch" forName="parTx1" refType="w" fact="0.7289"/>
                  <dgm:constr type="t" for="ch" forName="parTx1" refType="h" fact="0.9603"/>
                  <dgm:constr type="w" for="ch" forName="parTx1" refType="w" fact="0.5325"/>
                  <dgm:constr type="h" for="ch" forName="parTx1" refType="h" fact="0.3856"/>
                  <dgm:constr type="ctrX" for="ch" forName="picture1" refType="w" fact="0.7531"/>
                  <dgm:constr type="ctrY" for="ch" forName="picture1" refType="h" fact="0.9"/>
                  <dgm:constr type="w" for="ch" forName="picture1" refType="w" fact="0.2469"/>
                  <dgm:constr type="h" for="ch" forName="picture1" refType="h" fact="0.6667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</dgm:constrLst>
              </dgm:if>
              <dgm:else name="Name1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userD" refType="w" fact="0.0333"/>
                  <dgm:constr type="r" for="ch" forName="parTx1" refType="w" fact="0.634"/>
                  <dgm:constr type="t" for="ch" forName="parTx1" refType="h" fact="0.7113"/>
                  <dgm:constr type="w" for="ch" forName="parTx1" refType="w" fact="0.7189"/>
                  <dgm:constr type="h" for="ch" forName="parTx1" refType="h" fact="0.3856"/>
                  <dgm:constr type="ctrX" for="ch" forName="picture1" refType="w" fact="0.6667"/>
                  <dgm:constr type="ctrY" for="ch" forName="picture1" refType="h" fact="0.6667"/>
                  <dgm:constr type="w" for="ch" forName="picture1" refType="w" fact="0.3333"/>
                  <dgm:constr type="h" for="ch" forName="picture1" refType="h" fact="0.6667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func="var" arg="dir" op="equ" val="norm">
            <dgm:choose name="Name15">
              <dgm:if name="Name16" axis="des" func="maxDepth" op="gt" val="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userD" refType="w" fact="0.0188"/>
                  <dgm:constr type="ctrX" for="ch" forName="dot1" refType="w" fact="0.3221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3056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2859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3095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3346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3597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3848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41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3597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3597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l" for="ch" forName="parTx1" refType="w" fact="0.197"/>
                  <dgm:constr type="t" for="ch" forName="parTx1" refType="h" fact="0.8169"/>
                  <dgm:constr type="w" for="ch" forName="parTx1" refType="w" fact="0.4064"/>
                  <dgm:constr type="h" for="ch" forName="parTx1" refType="h" fact="0.218"/>
                  <dgm:constr type="ctrX" for="ch" forName="picture1" refType="w" fact="0.1785"/>
                  <dgm:constr type="ctrY" for="ch" forName="picture1" refType="h" fact="0.7834"/>
                  <dgm:constr type="w" for="ch" forName="picture1" refType="w" fact="0.1884"/>
                  <dgm:constr type="h" for="ch" forName="picture1" refType="h" fact="0.3768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688"/>
                  <dgm:constr type="t" for="ch" forName="parTx2" refType="h" fact="0.3905"/>
                  <dgm:constr type="w" for="ch" forName="parTx2" refType="w" fact="0.4064"/>
                  <dgm:constr type="h" for="ch" forName="parTx2" refType="h" fact="0.218"/>
                  <dgm:constr type="ctrX" for="ch" forName="picture2" refType="w" fact="0.3503"/>
                  <dgm:constr type="ctrY" for="ch" forName="picture2" refType="h" fact="0.357"/>
                  <dgm:constr type="w" for="ch" forName="picture2" refType="w" fact="0.1884"/>
                  <dgm:constr type="h" for="ch" forName="picture2" refType="h" fact="0.3768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</dgm:constrLst>
              </dgm:if>
              <dgm:else name="Name17">
                <dgm:alg type="composite">
                  <dgm:param type="ar" val="1.507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userD" refType="w" fact="0.025"/>
                  <dgm:constr type="ctrX" for="ch" forName="dot1" refType="w" fact="0.4274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4055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3794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4106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444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4773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5106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544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4773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4773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l" for="ch" forName="parTx1" refType="w" fact="0.2614"/>
                  <dgm:constr type="t" for="ch" forName="parTx1" refType="h" fact="0.8086"/>
                  <dgm:constr type="w" for="ch" forName="parTx1" refType="w" fact="0.5392"/>
                  <dgm:constr type="h" for="ch" forName="parTx1" refType="h" fact="0.218"/>
                  <dgm:constr type="ctrX" for="ch" forName="picture1" refType="w" fact="0.2369"/>
                  <dgm:constr type="ctrY" for="ch" forName="picture1" refType="h" fact="0.7834"/>
                  <dgm:constr type="w" for="ch" forName="picture1" refType="w" fact="0.25"/>
                  <dgm:constr type="h" for="ch" forName="picture1" refType="h" fact="0.3768"/>
                  <dgm:constr type="l" for="ch" forName="parTx2" refType="w" fact="0.4893"/>
                  <dgm:constr type="t" for="ch" forName="parTx2" refType="h" fact="0.3822"/>
                  <dgm:constr type="w" for="ch" forName="parTx2" refType="w" fact="0.5392"/>
                  <dgm:constr type="h" for="ch" forName="parTx2" refType="h" fact="0.218"/>
                  <dgm:constr type="ctrX" for="ch" forName="picture2" refType="w" fact="0.4648"/>
                  <dgm:constr type="ctrY" for="ch" forName="picture2" refType="h" fact="0.357"/>
                  <dgm:constr type="w" for="ch" forName="picture2" refType="w" fact="0.25"/>
                  <dgm:constr type="h" for="ch" forName="picture2" refType="h" fact="0.3768"/>
                </dgm:constrLst>
              </dgm:else>
            </dgm:choose>
          </dgm:if>
          <dgm:else name="Name18">
            <dgm:choose name="Name19">
              <dgm:if name="Name20" axis="des" func="maxDepth" op="gt" val="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userD" refType="w" fact="0.0188"/>
                  <dgm:constr type="ctrX" for="ch" forName="dot1" refType="w" fact="0.6779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6944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7141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6905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6654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6403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6152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59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6403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6403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r" for="ch" forName="parTx1" refType="w" fact="0.803"/>
                  <dgm:constr type="t" for="ch" forName="parTx1" refType="h" fact="0.8169"/>
                  <dgm:constr type="w" for="ch" forName="parTx1" refType="w" fact="0.4064"/>
                  <dgm:constr type="h" for="ch" forName="parTx1" refType="h" fact="0.218"/>
                  <dgm:constr type="ctrX" for="ch" forName="picture1" refType="w" fact="0.8215"/>
                  <dgm:constr type="ctrY" for="ch" forName="picture1" refType="h" fact="0.7834"/>
                  <dgm:constr type="w" for="ch" forName="picture1" refType="w" fact="0.1884"/>
                  <dgm:constr type="h" for="ch" forName="picture1" refType="h" fact="0.3768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312"/>
                  <dgm:constr type="t" for="ch" forName="parTx2" refType="h" fact="0.3905"/>
                  <dgm:constr type="w" for="ch" forName="parTx2" refType="w" fact="0.4064"/>
                  <dgm:constr type="h" for="ch" forName="parTx2" refType="h" fact="0.218"/>
                  <dgm:constr type="ctrX" for="ch" forName="picture2" refType="w" fact="0.6497"/>
                  <dgm:constr type="ctrY" for="ch" forName="picture2" refType="h" fact="0.357"/>
                  <dgm:constr type="w" for="ch" forName="picture2" refType="w" fact="0.1884"/>
                  <dgm:constr type="h" for="ch" forName="picture2" refType="h" fact="0.3768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</dgm:constrLst>
              </dgm:if>
              <dgm:else name="Name21">
                <dgm:alg type="composite">
                  <dgm:param type="ar" val="1.507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userD" refType="w" fact="0.025"/>
                  <dgm:constr type="ctrX" for="ch" forName="dot1" refType="w" fact="0.5726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5945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6206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5894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556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5227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4894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456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5227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5227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r" for="ch" forName="parTx1" refType="w" fact="0.7386"/>
                  <dgm:constr type="t" for="ch" forName="parTx1" refType="h" fact="0.8086"/>
                  <dgm:constr type="w" for="ch" forName="parTx1" refType="w" fact="0.5392"/>
                  <dgm:constr type="h" for="ch" forName="parTx1" refType="h" fact="0.218"/>
                  <dgm:constr type="ctrX" for="ch" forName="picture1" refType="w" fact="0.7631"/>
                  <dgm:constr type="ctrY" for="ch" forName="picture1" refType="h" fact="0.7834"/>
                  <dgm:constr type="w" for="ch" forName="picture1" refType="w" fact="0.25"/>
                  <dgm:constr type="h" for="ch" forName="picture1" refType="h" fact="0.3768"/>
                  <dgm:constr type="r" for="ch" forName="parTx2" refType="w" fact="0.5107"/>
                  <dgm:constr type="t" for="ch" forName="parTx2" refType="h" fact="0.3822"/>
                  <dgm:constr type="w" for="ch" forName="parTx2" refType="w" fact="0.5392"/>
                  <dgm:constr type="h" for="ch" forName="parTx2" refType="h" fact="0.218"/>
                  <dgm:constr type="ctrX" for="ch" forName="picture2" refType="w" fact="0.5352"/>
                  <dgm:constr type="ctrY" for="ch" forName="picture2" refType="h" fact="0.357"/>
                  <dgm:constr type="w" for="ch" forName="picture2" refType="w" fact="0.25"/>
                  <dgm:constr type="h" for="ch" forName="picture2" refType="h" fact="0.3768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func="var" arg="dir" op="equ" val="norm">
            <dgm:choose name="Name25">
              <dgm:if name="Name26" axis="des" func="maxDepth" op="gt" val="1">
                <dgm:alg type="composite">
                  <dgm:param type="ar" val="1.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userD" refType="w" fact="0.0162"/>
                  <dgm:constr type="ctrX" for="ch" forName="dot1" refType="w" fact="0.2981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2676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2357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4445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4323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4236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446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4685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491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5135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4685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4685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l" for="ch" forName="parTx1" refType="w" fact="0.1487"/>
                  <dgm:constr type="t" for="ch" forName="parTx1" refType="h" fact="0.8596"/>
                  <dgm:constr type="w" for="ch" forName="parTx1" refType="w" fact="0.3491"/>
                  <dgm:constr type="h" for="ch" forName="parTx1" refType="h" fact="0.1638"/>
                  <dgm:constr type="ctrX" for="ch" forName="picture1" refType="w" fact="0.1328"/>
                  <dgm:constr type="ctrY" for="ch" forName="picture1" refType="h" fact="0.8361"/>
                  <dgm:constr type="w" for="ch" forName="picture1" refType="w" fact="0.1618"/>
                  <dgm:constr type="h" for="ch" forName="picture1" refType="h" fact="0.2832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732"/>
                  <dgm:constr type="t" for="ch" forName="parTx2" refType="h" fact="0.6469"/>
                  <dgm:constr type="w" for="ch" forName="parTx2" refType="w" fact="0.3491"/>
                  <dgm:constr type="h" for="ch" forName="parTx2" refType="h" fact="0.1638"/>
                  <dgm:constr type="ctrX" for="ch" forName="picture2" refType="w" fact="0.3573"/>
                  <dgm:constr type="ctrY" for="ch" forName="picture2" refType="h" fact="0.6234"/>
                  <dgm:constr type="w" for="ch" forName="picture2" refType="w" fact="0.1618"/>
                  <dgm:constr type="h" for="ch" forName="picture2" refType="h" fact="0.2832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4763"/>
                  <dgm:constr type="t" for="ch" forName="parTx3" refType="h" fact="0.3243"/>
                  <dgm:constr type="w" for="ch" forName="parTx3" refType="w" fact="0.3491"/>
                  <dgm:constr type="h" for="ch" forName="parTx3" refType="h" fact="0.1638"/>
                  <dgm:constr type="ctrX" for="ch" forName="picture3" refType="w" fact="0.4604"/>
                  <dgm:constr type="ctrY" for="ch" forName="picture3" refType="h" fact="0.3008"/>
                  <dgm:constr type="w" for="ch" forName="picture3" refType="w" fact="0.1618"/>
                  <dgm:constr type="h" for="ch" forName="picture3" refType="h" fact="0.2832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</dgm:constrLst>
              </dgm:if>
              <dgm:else name="Name27">
                <dgm:alg type="composite">
                  <dgm:param type="ar" val="1.416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userD" refType="w" fact="0.02"/>
                  <dgm:constr type="ctrX" for="ch" forName="dot1" refType="w" fact="0.3684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3307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2912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5494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5342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5234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5512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579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6068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6346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579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579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l" for="ch" forName="parTx1" refType="w" fact="0.1837"/>
                  <dgm:constr type="t" for="ch" forName="parTx1" refType="h" fact="0.8551"/>
                  <dgm:constr type="w" for="ch" forName="parTx1" refType="w" fact="0.4314"/>
                  <dgm:constr type="h" for="ch" forName="parTx1" refType="h" fact="0.1638"/>
                  <dgm:constr type="ctrX" for="ch" forName="picture1" refType="w" fact="0.1641"/>
                  <dgm:constr type="ctrY" for="ch" forName="picture1" refType="h" fact="0.8361"/>
                  <dgm:constr type="w" for="ch" forName="picture1" refType="w" fact="0.2"/>
                  <dgm:constr type="h" for="ch" forName="picture1" refType="h" fact="0.2832"/>
                  <dgm:constr type="l" for="ch" forName="parTx2" refType="w" fact="0.4612"/>
                  <dgm:constr type="t" for="ch" forName="parTx2" refType="h" fact="0.6424"/>
                  <dgm:constr type="w" for="ch" forName="parTx2" refType="w" fact="0.4314"/>
                  <dgm:constr type="h" for="ch" forName="parTx2" refType="h" fact="0.1638"/>
                  <dgm:constr type="ctrX" for="ch" forName="picture2" refType="w" fact="0.4416"/>
                  <dgm:constr type="ctrY" for="ch" forName="picture2" refType="h" fact="0.6234"/>
                  <dgm:constr type="w" for="ch" forName="picture2" refType="w" fact="0.2"/>
                  <dgm:constr type="h" for="ch" forName="picture2" refType="h" fact="0.2832"/>
                  <dgm:constr type="l" for="ch" forName="parTx3" refType="w" fact="0.5886"/>
                  <dgm:constr type="t" for="ch" forName="parTx3" refType="h" fact="0.3198"/>
                  <dgm:constr type="w" for="ch" forName="parTx3" refType="w" fact="0.4314"/>
                  <dgm:constr type="h" for="ch" forName="parTx3" refType="h" fact="0.1638"/>
                  <dgm:constr type="ctrX" for="ch" forName="picture3" refType="w" fact="0.569"/>
                  <dgm:constr type="ctrY" for="ch" forName="picture3" refType="h" fact="0.3008"/>
                  <dgm:constr type="w" for="ch" forName="picture3" refType="w" fact="0.2"/>
                  <dgm:constr type="h" for="ch" forName="picture3" refType="h" fact="0.2832"/>
                </dgm:constrLst>
              </dgm:else>
            </dgm:choose>
          </dgm:if>
          <dgm:else name="Name28">
            <dgm:choose name="Name29">
              <dgm:if name="Name30" axis="des" func="maxDepth" op="gt" val="1">
                <dgm:alg type="composite">
                  <dgm:param type="ar" val="1.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userD" refType="w" fact="0.0162"/>
                  <dgm:constr type="ctrX" for="ch" forName="dot1" refType="w" fact="0.7019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7324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7643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5555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5677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5764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554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5315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509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4865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5315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5315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r" for="ch" forName="parTx1" refType="w" fact="0.8513"/>
                  <dgm:constr type="t" for="ch" forName="parTx1" refType="h" fact="0.8596"/>
                  <dgm:constr type="w" for="ch" forName="parTx1" refType="w" fact="0.3491"/>
                  <dgm:constr type="h" for="ch" forName="parTx1" refType="h" fact="0.1638"/>
                  <dgm:constr type="ctrX" for="ch" forName="picture1" refType="w" fact="0.8672"/>
                  <dgm:constr type="ctrY" for="ch" forName="picture1" refType="h" fact="0.8361"/>
                  <dgm:constr type="w" for="ch" forName="picture1" refType="w" fact="0.1618"/>
                  <dgm:constr type="h" for="ch" forName="picture1" refType="h" fact="0.2832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268"/>
                  <dgm:constr type="t" for="ch" forName="parTx2" refType="h" fact="0.6469"/>
                  <dgm:constr type="w" for="ch" forName="parTx2" refType="w" fact="0.3491"/>
                  <dgm:constr type="h" for="ch" forName="parTx2" refType="h" fact="0.1638"/>
                  <dgm:constr type="ctrX" for="ch" forName="picture2" refType="w" fact="0.6427"/>
                  <dgm:constr type="ctrY" for="ch" forName="picture2" refType="h" fact="0.6234"/>
                  <dgm:constr type="w" for="ch" forName="picture2" refType="w" fact="0.1618"/>
                  <dgm:constr type="h" for="ch" forName="picture2" refType="h" fact="0.2832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5237"/>
                  <dgm:constr type="t" for="ch" forName="parTx3" refType="h" fact="0.3243"/>
                  <dgm:constr type="w" for="ch" forName="parTx3" refType="w" fact="0.3491"/>
                  <dgm:constr type="h" for="ch" forName="parTx3" refType="h" fact="0.1638"/>
                  <dgm:constr type="ctrX" for="ch" forName="picture3" refType="w" fact="0.5396"/>
                  <dgm:constr type="ctrY" for="ch" forName="picture3" refType="h" fact="0.3008"/>
                  <dgm:constr type="w" for="ch" forName="picture3" refType="w" fact="0.1618"/>
                  <dgm:constr type="h" for="ch" forName="picture3" refType="h" fact="0.2832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</dgm:constrLst>
              </dgm:if>
              <dgm:else name="Name31">
                <dgm:alg type="composite">
                  <dgm:param type="ar" val="1.416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userD" refType="w" fact="0.02"/>
                  <dgm:constr type="ctrX" for="ch" forName="dot1" refType="w" fact="0.6316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6693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7088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4506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4658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4766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4488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421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3932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3654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421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421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r" for="ch" forName="parTx1" refType="w" fact="0.8163"/>
                  <dgm:constr type="t" for="ch" forName="parTx1" refType="h" fact="0.8551"/>
                  <dgm:constr type="w" for="ch" forName="parTx1" refType="w" fact="0.4314"/>
                  <dgm:constr type="h" for="ch" forName="parTx1" refType="h" fact="0.1638"/>
                  <dgm:constr type="ctrX" for="ch" forName="picture1" refType="w" fact="0.8359"/>
                  <dgm:constr type="ctrY" for="ch" forName="picture1" refType="h" fact="0.8361"/>
                  <dgm:constr type="w" for="ch" forName="picture1" refType="w" fact="0.2"/>
                  <dgm:constr type="h" for="ch" forName="picture1" refType="h" fact="0.2832"/>
                  <dgm:constr type="r" for="ch" forName="parTx2" refType="w" fact="0.5388"/>
                  <dgm:constr type="t" for="ch" forName="parTx2" refType="h" fact="0.6424"/>
                  <dgm:constr type="w" for="ch" forName="parTx2" refType="w" fact="0.4314"/>
                  <dgm:constr type="h" for="ch" forName="parTx2" refType="h" fact="0.1638"/>
                  <dgm:constr type="ctrX" for="ch" forName="picture2" refType="w" fact="0.5584"/>
                  <dgm:constr type="ctrY" for="ch" forName="picture2" refType="h" fact="0.6234"/>
                  <dgm:constr type="w" for="ch" forName="picture2" refType="w" fact="0.2"/>
                  <dgm:constr type="h" for="ch" forName="picture2" refType="h" fact="0.2832"/>
                  <dgm:constr type="r" for="ch" forName="parTx3" refType="w" fact="0.4114"/>
                  <dgm:constr type="t" for="ch" forName="parTx3" refType="h" fact="0.3198"/>
                  <dgm:constr type="w" for="ch" forName="parTx3" refType="w" fact="0.4314"/>
                  <dgm:constr type="h" for="ch" forName="parTx3" refType="h" fact="0.1638"/>
                  <dgm:constr type="ctrX" for="ch" forName="picture3" refType="w" fact="0.431"/>
                  <dgm:constr type="ctrY" for="ch" forName="picture3" refType="h" fact="0.3008"/>
                  <dgm:constr type="w" for="ch" forName="picture3" refType="w" fact="0.2"/>
                  <dgm:constr type="h" for="ch" forName="picture3" refType="h" fact="0.2832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func="var" arg="dir" op="equ" val="norm">
            <dgm:choose name="Name35">
              <dgm:if name="Name36" axis="des" func="maxDepth" op="gt" val="1">
                <dgm:alg type="composite">
                  <dgm:param type="ar" val="1.5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userD" refType="w" fact="0.0136"/>
                  <dgm:constr type="ctrX" for="ch" forName="dot1" refType="w" fact="0.3253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2949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2635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2313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4675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5486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5267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5462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5657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5851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6046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5657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5657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l" for="ch" forName="parTx1" refType="w" fact="0.1466"/>
                  <dgm:constr type="t" for="ch" forName="parTx1" refType="h" fact="0.9095"/>
                  <dgm:constr type="w" for="ch" forName="parTx1" refType="w" fact="0.294"/>
                  <dgm:constr type="h" for="ch" forName="parTx1" refType="h" fact="0.1222"/>
                  <dgm:constr type="ctrX" for="ch" forName="picture1" refType="w" fact="0.1333"/>
                  <dgm:constr type="ctrY" for="ch" forName="picture1" refType="h" fact="0.8922"/>
                  <dgm:constr type="w" for="ch" forName="picture1" refType="w" fact="0.1363"/>
                  <dgm:constr type="h" for="ch" forName="picture1" refType="h" fact="0.211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105"/>
                  <dgm:constr type="t" for="ch" forName="parTx2" refType="h" fact="0.762"/>
                  <dgm:constr type="w" for="ch" forName="parTx2" refType="w" fact="0.294"/>
                  <dgm:constr type="h" for="ch" forName="parTx2" refType="h" fact="0.1222"/>
                  <dgm:constr type="ctrX" for="ch" forName="picture2" refType="w" fact="0.3972"/>
                  <dgm:constr type="ctrY" for="ch" forName="picture2" refType="h" fact="0.7447"/>
                  <dgm:constr type="w" for="ch" forName="picture2" refType="w" fact="0.1363"/>
                  <dgm:constr type="h" for="ch" forName="picture2" refType="h" fact="0.211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229"/>
                  <dgm:constr type="t" for="ch" forName="parTx3" refType="h" fact="0.5294"/>
                  <dgm:constr type="w" for="ch" forName="parTx3" refType="w" fact="0.294"/>
                  <dgm:constr type="h" for="ch" forName="parTx3" refType="h" fact="0.1222"/>
                  <dgm:constr type="ctrX" for="ch" forName="picture3" refType="w" fact="0.5095"/>
                  <dgm:constr type="ctrY" for="ch" forName="picture3" refType="h" fact="0.5121"/>
                  <dgm:constr type="w" for="ch" forName="picture3" refType="w" fact="0.1363"/>
                  <dgm:constr type="h" for="ch" forName="picture3" refType="h" fact="0.211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722"/>
                  <dgm:constr type="t" for="ch" forName="parTx4" refType="h" fact="0.2523"/>
                  <dgm:constr type="w" for="ch" forName="parTx4" refType="w" fact="0.294"/>
                  <dgm:constr type="h" for="ch" forName="parTx4" refType="h" fact="0.1222"/>
                  <dgm:constr type="ctrX" for="ch" forName="picture4" refType="w" fact="0.5588"/>
                  <dgm:constr type="ctrY" for="ch" forName="picture4" refType="h" fact="0.235"/>
                  <dgm:constr type="w" for="ch" forName="picture4" refType="w" fact="0.1363"/>
                  <dgm:constr type="h" for="ch" forName="picture4" refType="h" fact="0.211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</dgm:constrLst>
              </dgm:if>
              <dgm:else name="Name37">
                <dgm:alg type="composite">
                  <dgm:param type="ar" val="1.26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userD" refType="w" fact="0.0167"/>
                  <dgm:constr type="ctrX" for="ch" forName="dot1" refType="w" fact="0.3978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3606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3223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2829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5717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6709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6441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6679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6917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7155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7394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6917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6917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l" for="ch" forName="parTx1" refType="w" fact="0.1793"/>
                  <dgm:constr type="t" for="ch" forName="parTx1" refType="h" fact="0.9064"/>
                  <dgm:constr type="w" for="ch" forName="parTx1" refType="w" fact="0.3595"/>
                  <dgm:constr type="h" for="ch" forName="parTx1" refType="h" fact="0.1222"/>
                  <dgm:constr type="ctrX" for="ch" forName="picture1" refType="w" fact="0.163"/>
                  <dgm:constr type="ctrY" for="ch" forName="picture1" refType="h" fact="0.8922"/>
                  <dgm:constr type="w" for="ch" forName="picture1" refType="w" fact="0.1667"/>
                  <dgm:constr type="h" for="ch" forName="picture1" refType="h" fact="0.2113"/>
                  <dgm:constr type="l" for="ch" forName="parTx2" refType="w" fact="0.502"/>
                  <dgm:constr type="t" for="ch" forName="parTx2" refType="h" fact="0.7589"/>
                  <dgm:constr type="w" for="ch" forName="parTx2" refType="w" fact="0.3595"/>
                  <dgm:constr type="h" for="ch" forName="parTx2" refType="h" fact="0.1222"/>
                  <dgm:constr type="ctrX" for="ch" forName="picture2" refType="w" fact="0.4857"/>
                  <dgm:constr type="ctrY" for="ch" forName="picture2" refType="h" fact="0.7447"/>
                  <dgm:constr type="w" for="ch" forName="picture2" refType="w" fact="0.1667"/>
                  <dgm:constr type="h" for="ch" forName="picture2" refType="h" fact="0.2113"/>
                  <dgm:constr type="l" for="ch" forName="parTx3" refType="w" fact="0.6394"/>
                  <dgm:constr type="t" for="ch" forName="parTx3" refType="h" fact="0.5263"/>
                  <dgm:constr type="w" for="ch" forName="parTx3" refType="w" fact="0.3595"/>
                  <dgm:constr type="h" for="ch" forName="parTx3" refType="h" fact="0.1222"/>
                  <dgm:constr type="ctrX" for="ch" forName="picture3" refType="w" fact="0.6231"/>
                  <dgm:constr type="ctrY" for="ch" forName="picture3" refType="h" fact="0.5121"/>
                  <dgm:constr type="w" for="ch" forName="picture3" refType="w" fact="0.1667"/>
                  <dgm:constr type="h" for="ch" forName="picture3" refType="h" fact="0.2113"/>
                  <dgm:constr type="l" for="ch" forName="parTx4" refType="w" fact="0.6997"/>
                  <dgm:constr type="t" for="ch" forName="parTx4" refType="h" fact="0.2492"/>
                  <dgm:constr type="w" for="ch" forName="parTx4" refType="w" fact="0.3595"/>
                  <dgm:constr type="h" for="ch" forName="parTx4" refType="h" fact="0.1222"/>
                  <dgm:constr type="ctrX" for="ch" forName="picture4" refType="w" fact="0.6834"/>
                  <dgm:constr type="ctrY" for="ch" forName="picture4" refType="h" fact="0.235"/>
                  <dgm:constr type="w" for="ch" forName="picture4" refType="w" fact="0.1667"/>
                  <dgm:constr type="h" for="ch" forName="picture4" refType="h" fact="0.2113"/>
                </dgm:constrLst>
              </dgm:else>
            </dgm:choose>
          </dgm:if>
          <dgm:else name="Name38">
            <dgm:choose name="Name39">
              <dgm:if name="Name40" axis="des" func="maxDepth" op="gt" val="1">
                <dgm:alg type="composite">
                  <dgm:param type="ar" val="1.5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userD" refType="w" fact="0.0136"/>
                  <dgm:constr type="ctrX" for="ch" forName="dot1" refType="w" fact="0.6747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7051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7365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7687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5325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4514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4733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4538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4343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4149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3954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4343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4343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r" for="ch" forName="parTx1" refType="w" fact="0.8534"/>
                  <dgm:constr type="t" for="ch" forName="parTx1" refType="h" fact="0.9095"/>
                  <dgm:constr type="w" for="ch" forName="parTx1" refType="w" fact="0.294"/>
                  <dgm:constr type="h" for="ch" forName="parTx1" refType="h" fact="0.1222"/>
                  <dgm:constr type="ctrX" for="ch" forName="picture1" refType="w" fact="0.8667"/>
                  <dgm:constr type="ctrY" for="ch" forName="picture1" refType="h" fact="0.8922"/>
                  <dgm:constr type="w" for="ch" forName="picture1" refType="w" fact="0.1363"/>
                  <dgm:constr type="h" for="ch" forName="picture1" refType="h" fact="0.211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895"/>
                  <dgm:constr type="t" for="ch" forName="parTx2" refType="h" fact="0.762"/>
                  <dgm:constr type="w" for="ch" forName="parTx2" refType="w" fact="0.294"/>
                  <dgm:constr type="h" for="ch" forName="parTx2" refType="h" fact="0.1222"/>
                  <dgm:constr type="ctrX" for="ch" forName="picture2" refType="w" fact="0.6028"/>
                  <dgm:constr type="ctrY" for="ch" forName="picture2" refType="h" fact="0.7447"/>
                  <dgm:constr type="w" for="ch" forName="picture2" refType="w" fact="0.1363"/>
                  <dgm:constr type="h" for="ch" forName="picture2" refType="h" fact="0.211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771"/>
                  <dgm:constr type="t" for="ch" forName="parTx3" refType="h" fact="0.5294"/>
                  <dgm:constr type="w" for="ch" forName="parTx3" refType="w" fact="0.294"/>
                  <dgm:constr type="h" for="ch" forName="parTx3" refType="h" fact="0.1222"/>
                  <dgm:constr type="ctrX" for="ch" forName="picture3" refType="w" fact="0.4905"/>
                  <dgm:constr type="ctrY" for="ch" forName="picture3" refType="h" fact="0.5121"/>
                  <dgm:constr type="w" for="ch" forName="picture3" refType="w" fact="0.1363"/>
                  <dgm:constr type="h" for="ch" forName="picture3" refType="h" fact="0.211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278"/>
                  <dgm:constr type="t" for="ch" forName="parTx4" refType="h" fact="0.2523"/>
                  <dgm:constr type="w" for="ch" forName="parTx4" refType="w" fact="0.294"/>
                  <dgm:constr type="h" for="ch" forName="parTx4" refType="h" fact="0.1222"/>
                  <dgm:constr type="ctrX" for="ch" forName="picture4" refType="w" fact="0.4412"/>
                  <dgm:constr type="ctrY" for="ch" forName="picture4" refType="h" fact="0.235"/>
                  <dgm:constr type="w" for="ch" forName="picture4" refType="w" fact="0.1363"/>
                  <dgm:constr type="h" for="ch" forName="picture4" refType="h" fact="0.211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</dgm:constrLst>
              </dgm:if>
              <dgm:else name="Name41">
                <dgm:alg type="composite">
                  <dgm:param type="ar" val="1.26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userD" refType="w" fact="0.0167"/>
                  <dgm:constr type="ctrX" for="ch" forName="dot1" refType="w" fact="0.6022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6394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6777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7171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4283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3291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3559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3321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3083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2845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2606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3083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3083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r" for="ch" forName="parTx1" refType="w" fact="0.8207"/>
                  <dgm:constr type="t" for="ch" forName="parTx1" refType="h" fact="0.9064"/>
                  <dgm:constr type="w" for="ch" forName="parTx1" refType="w" fact="0.3595"/>
                  <dgm:constr type="h" for="ch" forName="parTx1" refType="h" fact="0.1222"/>
                  <dgm:constr type="ctrX" for="ch" forName="picture1" refType="w" fact="0.837"/>
                  <dgm:constr type="ctrY" for="ch" forName="picture1" refType="h" fact="0.8922"/>
                  <dgm:constr type="w" for="ch" forName="picture1" refType="w" fact="0.1667"/>
                  <dgm:constr type="h" for="ch" forName="picture1" refType="h" fact="0.2113"/>
                  <dgm:constr type="r" for="ch" forName="parTx2" refType="w" fact="0.498"/>
                  <dgm:constr type="t" for="ch" forName="parTx2" refType="h" fact="0.7589"/>
                  <dgm:constr type="w" for="ch" forName="parTx2" refType="w" fact="0.3595"/>
                  <dgm:constr type="h" for="ch" forName="parTx2" refType="h" fact="0.1222"/>
                  <dgm:constr type="ctrX" for="ch" forName="picture2" refType="w" fact="0.5143"/>
                  <dgm:constr type="ctrY" for="ch" forName="picture2" refType="h" fact="0.7447"/>
                  <dgm:constr type="w" for="ch" forName="picture2" refType="w" fact="0.1667"/>
                  <dgm:constr type="h" for="ch" forName="picture2" refType="h" fact="0.2113"/>
                  <dgm:constr type="r" for="ch" forName="parTx3" refType="w" fact="0.3606"/>
                  <dgm:constr type="t" for="ch" forName="parTx3" refType="h" fact="0.5263"/>
                  <dgm:constr type="w" for="ch" forName="parTx3" refType="w" fact="0.3595"/>
                  <dgm:constr type="h" for="ch" forName="parTx3" refType="h" fact="0.1222"/>
                  <dgm:constr type="ctrX" for="ch" forName="picture3" refType="w" fact="0.3769"/>
                  <dgm:constr type="ctrY" for="ch" forName="picture3" refType="h" fact="0.5121"/>
                  <dgm:constr type="w" for="ch" forName="picture3" refType="w" fact="0.1667"/>
                  <dgm:constr type="h" for="ch" forName="picture3" refType="h" fact="0.2113"/>
                  <dgm:constr type="r" for="ch" forName="parTx4" refType="w" fact="0.3003"/>
                  <dgm:constr type="t" for="ch" forName="parTx4" refType="h" fact="0.2492"/>
                  <dgm:constr type="w" for="ch" forName="parTx4" refType="w" fact="0.3595"/>
                  <dgm:constr type="h" for="ch" forName="parTx4" refType="h" fact="0.1222"/>
                  <dgm:constr type="ctrX" for="ch" forName="picture4" refType="w" fact="0.3166"/>
                  <dgm:constr type="ctrY" for="ch" forName="picture4" refType="h" fact="0.235"/>
                  <dgm:constr type="w" for="ch" forName="picture4" refType="w" fact="0.1667"/>
                  <dgm:constr type="h" for="ch" forName="picture4" refType="h" fact="0.2113"/>
                </dgm:constrLst>
              </dgm:else>
            </dgm:choose>
          </dgm:else>
        </dgm:choose>
      </dgm:if>
      <dgm:if name="Name42" axis="ch" ptType="node" func="cnt" op="equ" val="5">
        <dgm:choose name="Name43">
          <dgm:if name="Name44" func="var" arg="dir" op="equ" val="norm">
            <dgm:choose name="Name45">
              <dgm:if name="Name46" axis="des" func="maxDepth" op="gt" val="1">
                <dgm:alg type="composite">
                  <dgm:param type="ar" val="1.4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userD" refType="w" fact="0.0118"/>
                  <dgm:constr type="ctrX" for="ch" forName="dot1" refType="w" fact="0.3263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3001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2733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2462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4691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4484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5549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601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5779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5951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6123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6295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6467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6123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6123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l" for="ch" forName="parTx1" refType="w" fact="0.1746"/>
                  <dgm:constr type="t" for="ch" forName="parTx1" refType="h" fact="0.9304"/>
                  <dgm:constr type="w" for="ch" forName="parTx1" refType="w" fact="0.2544"/>
                  <dgm:constr type="h" for="ch" forName="parTx1" refType="h" fact="0.0962"/>
                  <dgm:constr type="ctrX" for="ch" forName="picture1" refType="w" fact="0.1631"/>
                  <dgm:constr type="ctrY" for="ch" forName="picture1" refType="h" fact="0.9169"/>
                  <dgm:constr type="w" for="ch" forName="picture1" refType="w" fact="0.118"/>
                  <dgm:constr type="h" for="ch" forName="picture1" refType="h" fact="0.166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982"/>
                  <dgm:constr type="t" for="ch" forName="parTx2" refType="h" fact="0.8167"/>
                  <dgm:constr type="w" for="ch" forName="parTx2" refType="w" fact="0.2544"/>
                  <dgm:constr type="h" for="ch" forName="parTx2" refType="h" fact="0.0962"/>
                  <dgm:constr type="ctrX" for="ch" forName="picture2" refType="w" fact="0.3866"/>
                  <dgm:constr type="ctrY" for="ch" forName="picture2" refType="h" fact="0.8032"/>
                  <dgm:constr type="w" for="ch" forName="picture2" refType="w" fact="0.118"/>
                  <dgm:constr type="h" for="ch" forName="picture2" refType="h" fact="0.166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194"/>
                  <dgm:constr type="t" for="ch" forName="parTx3" refType="h" fact="0.6524"/>
                  <dgm:constr type="w" for="ch" forName="parTx3" refType="w" fact="0.2544"/>
                  <dgm:constr type="h" for="ch" forName="parTx3" refType="h" fact="0.0962"/>
                  <dgm:constr type="ctrX" for="ch" forName="picture3" refType="w" fact="0.5078"/>
                  <dgm:constr type="ctrY" for="ch" forName="picture3" refType="h" fact="0.6389"/>
                  <dgm:constr type="w" for="ch" forName="picture3" refType="w" fact="0.118"/>
                  <dgm:constr type="h" for="ch" forName="picture3" refType="h" fact="0.166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827"/>
                  <dgm:constr type="t" for="ch" forName="parTx4" refType="h" fact="0.4412"/>
                  <dgm:constr type="w" for="ch" forName="parTx4" refType="w" fact="0.2544"/>
                  <dgm:constr type="h" for="ch" forName="parTx4" refType="h" fact="0.0962"/>
                  <dgm:constr type="ctrX" for="ch" forName="picture4" refType="w" fact="0.5712"/>
                  <dgm:constr type="ctrY" for="ch" forName="picture4" refType="h" fact="0.4277"/>
                  <dgm:constr type="w" for="ch" forName="picture4" refType="w" fact="0.118"/>
                  <dgm:constr type="h" for="ch" forName="picture4" refType="h" fact="0.166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18"/>
                  <dgm:constr type="t" for="ch" forName="parTx5" refType="h" fact="0.2262"/>
                  <dgm:constr type="w" for="ch" forName="parTx5" refType="w" fact="0.2544"/>
                  <dgm:constr type="h" for="ch" forName="parTx5" refType="h" fact="0.0962"/>
                  <dgm:constr type="ctrX" for="ch" forName="picture5" refType="w" fact="0.6064"/>
                  <dgm:constr type="ctrY" for="ch" forName="picture5" refType="h" fact="0.2127"/>
                  <dgm:constr type="w" for="ch" forName="picture5" refType="w" fact="0.118"/>
                  <dgm:constr type="h" for="ch" forName="picture5" refType="h" fact="0.1663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</dgm:constrLst>
              </dgm:if>
              <dgm:else name="Name47">
                <dgm:alg type="composite">
                  <dgm:param type="ar" val="1.164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userD" refType="w" fact="0.0143"/>
                  <dgm:constr type="ctrX" for="ch" forName="dot1" refType="w" fact="0.3951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3634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331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2981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5681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543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672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7278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6999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7207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7415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7624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7832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7415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7415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l" for="ch" forName="parTx1" refType="w" fact="0.2115"/>
                  <dgm:constr type="t" for="ch" forName="parTx1" refType="h" fact="0.928"/>
                  <dgm:constr type="w" for="ch" forName="parTx1" refType="w" fact="0.3081"/>
                  <dgm:constr type="h" for="ch" forName="parTx1" refType="h" fact="0.0962"/>
                  <dgm:constr type="ctrX" for="ch" forName="picture1" refType="w" fact="0.1975"/>
                  <dgm:constr type="ctrY" for="ch" forName="picture1" refType="h" fact="0.9169"/>
                  <dgm:constr type="w" for="ch" forName="picture1" refType="w" fact="0.1429"/>
                  <dgm:constr type="h" for="ch" forName="picture1" refType="h" fact="0.1663"/>
                  <dgm:constr type="l" for="ch" forName="parTx2" refType="w" fact="0.4822"/>
                  <dgm:constr type="t" for="ch" forName="parTx2" refType="h" fact="0.8143"/>
                  <dgm:constr type="w" for="ch" forName="parTx2" refType="w" fact="0.3081"/>
                  <dgm:constr type="h" for="ch" forName="parTx2" refType="h" fact="0.0962"/>
                  <dgm:constr type="ctrX" for="ch" forName="picture2" refType="w" fact="0.4682"/>
                  <dgm:constr type="ctrY" for="ch" forName="picture2" refType="h" fact="0.8032"/>
                  <dgm:constr type="w" for="ch" forName="picture2" refType="w" fact="0.1429"/>
                  <dgm:constr type="h" for="ch" forName="picture2" refType="h" fact="0.1663"/>
                  <dgm:constr type="l" for="ch" forName="parTx3" refType="w" fact="0.629"/>
                  <dgm:constr type="t" for="ch" forName="parTx3" refType="h" fact="0.65"/>
                  <dgm:constr type="w" for="ch" forName="parTx3" refType="w" fact="0.3081"/>
                  <dgm:constr type="h" for="ch" forName="parTx3" refType="h" fact="0.0962"/>
                  <dgm:constr type="ctrX" for="ch" forName="picture3" refType="w" fact="0.615"/>
                  <dgm:constr type="ctrY" for="ch" forName="picture3" refType="h" fact="0.6389"/>
                  <dgm:constr type="w" for="ch" forName="picture3" refType="w" fact="0.1429"/>
                  <dgm:constr type="h" for="ch" forName="picture3" refType="h" fact="0.1663"/>
                  <dgm:constr type="l" for="ch" forName="parTx4" refType="w" fact="0.7057"/>
                  <dgm:constr type="t" for="ch" forName="parTx4" refType="h" fact="0.4388"/>
                  <dgm:constr type="w" for="ch" forName="parTx4" refType="w" fact="0.3081"/>
                  <dgm:constr type="h" for="ch" forName="parTx4" refType="h" fact="0.0962"/>
                  <dgm:constr type="ctrX" for="ch" forName="picture4" refType="w" fact="0.6917"/>
                  <dgm:constr type="ctrY" for="ch" forName="picture4" refType="h" fact="0.4277"/>
                  <dgm:constr type="w" for="ch" forName="picture4" refType="w" fact="0.1429"/>
                  <dgm:constr type="h" for="ch" forName="picture4" refType="h" fact="0.1663"/>
                  <dgm:constr type="l" for="ch" forName="parTx5" refType="w" fact="0.7484"/>
                  <dgm:constr type="t" for="ch" forName="parTx5" refType="h" fact="0.2238"/>
                  <dgm:constr type="w" for="ch" forName="parTx5" refType="w" fact="0.3081"/>
                  <dgm:constr type="h" for="ch" forName="parTx5" refType="h" fact="0.0962"/>
                  <dgm:constr type="ctrX" for="ch" forName="picture5" refType="w" fact="0.7344"/>
                  <dgm:constr type="ctrY" for="ch" forName="picture5" refType="h" fact="0.2127"/>
                  <dgm:constr type="w" for="ch" forName="picture5" refType="w" fact="0.1429"/>
                  <dgm:constr type="h" for="ch" forName="picture5" refType="h" fact="0.1663"/>
                </dgm:constrLst>
              </dgm:else>
            </dgm:choose>
          </dgm:if>
          <dgm:else name="Name48">
            <dgm:choose name="Name49">
              <dgm:if name="Name50" axis="des" func="maxDepth" op="gt" val="1">
                <dgm:alg type="composite">
                  <dgm:param type="ar" val="1.4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userD" refType="w" fact="0.0118"/>
                  <dgm:constr type="ctrX" for="ch" forName="dot1" refType="w" fact="0.6737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6999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7267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7538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5309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5516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4451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399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4221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4049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3877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3705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3533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3877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3877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r" for="ch" forName="parTx1" refType="w" fact="0.8254"/>
                  <dgm:constr type="t" for="ch" forName="parTx1" refType="h" fact="0.9304"/>
                  <dgm:constr type="w" for="ch" forName="parTx1" refType="w" fact="0.2544"/>
                  <dgm:constr type="h" for="ch" forName="parTx1" refType="h" fact="0.0962"/>
                  <dgm:constr type="ctrX" for="ch" forName="picture1" refType="w" fact="0.8369"/>
                  <dgm:constr type="ctrY" for="ch" forName="picture1" refType="h" fact="0.9169"/>
                  <dgm:constr type="w" for="ch" forName="picture1" refType="w" fact="0.118"/>
                  <dgm:constr type="h" for="ch" forName="picture1" refType="h" fact="0.166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018"/>
                  <dgm:constr type="t" for="ch" forName="parTx2" refType="h" fact="0.8167"/>
                  <dgm:constr type="w" for="ch" forName="parTx2" refType="w" fact="0.2544"/>
                  <dgm:constr type="h" for="ch" forName="parTx2" refType="h" fact="0.0962"/>
                  <dgm:constr type="ctrX" for="ch" forName="picture2" refType="w" fact="0.6134"/>
                  <dgm:constr type="ctrY" for="ch" forName="picture2" refType="h" fact="0.8032"/>
                  <dgm:constr type="w" for="ch" forName="picture2" refType="w" fact="0.118"/>
                  <dgm:constr type="h" for="ch" forName="picture2" refType="h" fact="0.166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806"/>
                  <dgm:constr type="t" for="ch" forName="parTx3" refType="h" fact="0.6524"/>
                  <dgm:constr type="w" for="ch" forName="parTx3" refType="w" fact="0.2544"/>
                  <dgm:constr type="h" for="ch" forName="parTx3" refType="h" fact="0.0962"/>
                  <dgm:constr type="ctrX" for="ch" forName="picture3" refType="w" fact="0.4922"/>
                  <dgm:constr type="ctrY" for="ch" forName="picture3" refType="h" fact="0.6389"/>
                  <dgm:constr type="w" for="ch" forName="picture3" refType="w" fact="0.118"/>
                  <dgm:constr type="h" for="ch" forName="picture3" refType="h" fact="0.166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173"/>
                  <dgm:constr type="t" for="ch" forName="parTx4" refType="h" fact="0.4412"/>
                  <dgm:constr type="w" for="ch" forName="parTx4" refType="w" fact="0.2544"/>
                  <dgm:constr type="h" for="ch" forName="parTx4" refType="h" fact="0.0962"/>
                  <dgm:constr type="ctrX" for="ch" forName="picture4" refType="w" fact="0.4288"/>
                  <dgm:constr type="ctrY" for="ch" forName="picture4" refType="h" fact="0.4277"/>
                  <dgm:constr type="w" for="ch" forName="picture4" refType="w" fact="0.118"/>
                  <dgm:constr type="h" for="ch" forName="picture4" refType="h" fact="0.166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82"/>
                  <dgm:constr type="t" for="ch" forName="parTx5" refType="h" fact="0.2262"/>
                  <dgm:constr type="w" for="ch" forName="parTx5" refType="w" fact="0.2544"/>
                  <dgm:constr type="h" for="ch" forName="parTx5" refType="h" fact="0.0962"/>
                  <dgm:constr type="ctrX" for="ch" forName="picture5" refType="w" fact="0.3936"/>
                  <dgm:constr type="ctrY" for="ch" forName="picture5" refType="h" fact="0.2127"/>
                  <dgm:constr type="w" for="ch" forName="picture5" refType="w" fact="0.118"/>
                  <dgm:constr type="h" for="ch" forName="picture5" refType="h" fact="0.1663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</dgm:constrLst>
              </dgm:if>
              <dgm:else name="Name51">
                <dgm:alg type="composite">
                  <dgm:param type="ar" val="1.164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userD" refType="w" fact="0.0143"/>
                  <dgm:constr type="ctrX" for="ch" forName="dot1" refType="w" fact="0.6049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6366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669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7019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4319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457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328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2722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3001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2793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2585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2376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2168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2585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2585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r" for="ch" forName="parTx1" refType="w" fact="0.7885"/>
                  <dgm:constr type="t" for="ch" forName="parTx1" refType="h" fact="0.928"/>
                  <dgm:constr type="w" for="ch" forName="parTx1" refType="w" fact="0.3081"/>
                  <dgm:constr type="h" for="ch" forName="parTx1" refType="h" fact="0.0962"/>
                  <dgm:constr type="ctrX" for="ch" forName="picture1" refType="w" fact="0.8025"/>
                  <dgm:constr type="ctrY" for="ch" forName="picture1" refType="h" fact="0.9169"/>
                  <dgm:constr type="w" for="ch" forName="picture1" refType="w" fact="0.1429"/>
                  <dgm:constr type="h" for="ch" forName="picture1" refType="h" fact="0.1663"/>
                  <dgm:constr type="r" for="ch" forName="parTx2" refType="w" fact="0.5178"/>
                  <dgm:constr type="t" for="ch" forName="parTx2" refType="h" fact="0.8143"/>
                  <dgm:constr type="w" for="ch" forName="parTx2" refType="w" fact="0.3081"/>
                  <dgm:constr type="h" for="ch" forName="parTx2" refType="h" fact="0.0962"/>
                  <dgm:constr type="ctrX" for="ch" forName="picture2" refType="w" fact="0.5318"/>
                  <dgm:constr type="ctrY" for="ch" forName="picture2" refType="h" fact="0.8032"/>
                  <dgm:constr type="w" for="ch" forName="picture2" refType="w" fact="0.1429"/>
                  <dgm:constr type="h" for="ch" forName="picture2" refType="h" fact="0.1663"/>
                  <dgm:constr type="r" for="ch" forName="parTx3" refType="w" fact="0.371"/>
                  <dgm:constr type="t" for="ch" forName="parTx3" refType="h" fact="0.65"/>
                  <dgm:constr type="w" for="ch" forName="parTx3" refType="w" fact="0.3081"/>
                  <dgm:constr type="h" for="ch" forName="parTx3" refType="h" fact="0.0962"/>
                  <dgm:constr type="ctrX" for="ch" forName="picture3" refType="w" fact="0.385"/>
                  <dgm:constr type="ctrY" for="ch" forName="picture3" refType="h" fact="0.6389"/>
                  <dgm:constr type="w" for="ch" forName="picture3" refType="w" fact="0.1429"/>
                  <dgm:constr type="h" for="ch" forName="picture3" refType="h" fact="0.1663"/>
                  <dgm:constr type="r" for="ch" forName="parTx4" refType="w" fact="0.2943"/>
                  <dgm:constr type="t" for="ch" forName="parTx4" refType="h" fact="0.4388"/>
                  <dgm:constr type="w" for="ch" forName="parTx4" refType="w" fact="0.3081"/>
                  <dgm:constr type="h" for="ch" forName="parTx4" refType="h" fact="0.0962"/>
                  <dgm:constr type="ctrX" for="ch" forName="picture4" refType="w" fact="0.3083"/>
                  <dgm:constr type="ctrY" for="ch" forName="picture4" refType="h" fact="0.4277"/>
                  <dgm:constr type="w" for="ch" forName="picture4" refType="w" fact="0.1429"/>
                  <dgm:constr type="h" for="ch" forName="picture4" refType="h" fact="0.1663"/>
                  <dgm:constr type="r" for="ch" forName="parTx5" refType="w" fact="0.2516"/>
                  <dgm:constr type="t" for="ch" forName="parTx5" refType="h" fact="0.2238"/>
                  <dgm:constr type="w" for="ch" forName="parTx5" refType="w" fact="0.3081"/>
                  <dgm:constr type="h" for="ch" forName="parTx5" refType="h" fact="0.0962"/>
                  <dgm:constr type="ctrX" for="ch" forName="picture5" refType="w" fact="0.2656"/>
                  <dgm:constr type="ctrY" for="ch" forName="picture5" refType="h" fact="0.2127"/>
                  <dgm:constr type="w" for="ch" forName="picture5" refType="w" fact="0.1429"/>
                  <dgm:constr type="h" for="ch" forName="picture5" refType="h" fact="0.1663"/>
                </dgm:constrLst>
              </dgm:else>
            </dgm:choose>
          </dgm:else>
        </dgm:choose>
      </dgm:if>
      <dgm:if name="Name52" axis="ch" ptType="node" func="cnt" op="equ" val="6">
        <dgm:choose name="Name53">
          <dgm:if name="Name54" func="var" arg="dir" op="equ" val="norm">
            <dgm:choose name="Name55">
              <dgm:if name="Name56" axis="des" func="maxDepth" op="gt" val="1">
                <dgm:alg type="composite">
                  <dgm:param type="ar" val="1.3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userD" refType="w" fact="0.0105"/>
                  <dgm:constr type="ctrX" for="ch" forName="dot1" refType="w" fact="0.3608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3384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3155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2923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2688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4883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4695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5696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6247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6509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6281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6437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6593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675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6906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6593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6593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l" for="ch" forName="parTx1" refType="w" fact="0.2091"/>
                  <dgm:constr type="t" for="ch" forName="parTx1" refType="h" fact="0.9433"/>
                  <dgm:constr type="w" for="ch" forName="parTx1" refType="w" fact="0.2275"/>
                  <dgm:constr type="h" for="ch" forName="parTx1" refType="h" fact="0.0811"/>
                  <dgm:constr type="ctrX" for="ch" forName="picture1" refType="w" fact="0.1988"/>
                  <dgm:constr type="ctrY" for="ch" forName="picture1" refType="h" fact="0.9322"/>
                  <dgm:constr type="w" for="ch" forName="picture1" refType="w" fact="0.1055"/>
                  <dgm:constr type="h" for="ch" forName="picture1" refType="h" fact="0.140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273"/>
                  <dgm:constr type="t" for="ch" forName="parTx2" refType="h" fact="0.8468"/>
                  <dgm:constr type="w" for="ch" forName="parTx2" refType="w" fact="0.2275"/>
                  <dgm:constr type="h" for="ch" forName="parTx2" refType="h" fact="0.0811"/>
                  <dgm:constr type="ctrX" for="ch" forName="picture2" refType="w" fact="0.4169"/>
                  <dgm:constr type="ctrY" for="ch" forName="picture2" refType="h" fact="0.8357"/>
                  <dgm:constr type="w" for="ch" forName="picture2" refType="w" fact="0.1055"/>
                  <dgm:constr type="h" for="ch" forName="picture2" refType="h" fact="0.140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349"/>
                  <dgm:constr type="t" for="ch" forName="parTx3" refType="h" fact="0.7023"/>
                  <dgm:constr type="w" for="ch" forName="parTx3" refType="w" fact="0.2275"/>
                  <dgm:constr type="h" for="ch" forName="parTx3" refType="h" fact="0.0811"/>
                  <dgm:constr type="ctrX" for="ch" forName="picture3" refType="w" fact="0.5245"/>
                  <dgm:constr type="ctrY" for="ch" forName="picture3" refType="h" fact="0.6912"/>
                  <dgm:constr type="w" for="ch" forName="picture3" refType="w" fact="0.1055"/>
                  <dgm:constr type="h" for="ch" forName="picture3" refType="h" fact="0.140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998"/>
                  <dgm:constr type="t" for="ch" forName="parTx4" refType="h" fact="0.5441"/>
                  <dgm:constr type="w" for="ch" forName="parTx4" refType="w" fact="0.2275"/>
                  <dgm:constr type="h" for="ch" forName="parTx4" refType="h" fact="0.0811"/>
                  <dgm:constr type="ctrX" for="ch" forName="picture4" refType="w" fact="0.5894"/>
                  <dgm:constr type="ctrY" for="ch" forName="picture4" refType="h" fact="0.533"/>
                  <dgm:constr type="w" for="ch" forName="picture4" refType="w" fact="0.1055"/>
                  <dgm:constr type="h" for="ch" forName="picture4" refType="h" fact="0.140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416"/>
                  <dgm:constr type="t" for="ch" forName="parTx5" refType="h" fact="0.3737"/>
                  <dgm:constr type="w" for="ch" forName="parTx5" refType="w" fact="0.2275"/>
                  <dgm:constr type="h" for="ch" forName="parTx5" refType="h" fact="0.0811"/>
                  <dgm:constr type="ctrX" for="ch" forName="picture5" refType="w" fact="0.6313"/>
                  <dgm:constr type="ctrY" for="ch" forName="picture5" refType="h" fact="0.3626"/>
                  <dgm:constr type="w" for="ch" forName="picture5" refType="w" fact="0.1055"/>
                  <dgm:constr type="h" for="ch" forName="picture5" refType="h" fact="0.1403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  <dgm:constr type="l" for="ch" forName="parTx6" refType="w" fact="0.6644"/>
                  <dgm:constr type="t" for="ch" forName="parTx6" refType="h" fact="0.2061"/>
                  <dgm:constr type="w" for="ch" forName="parTx6" refType="w" fact="0.2275"/>
                  <dgm:constr type="h" for="ch" forName="parTx6" refType="h" fact="0.0811"/>
                  <dgm:constr type="ctrX" for="ch" forName="picture6" refType="w" fact="0.6541"/>
                  <dgm:constr type="ctrY" for="ch" forName="picture6" refType="h" fact="0.195"/>
                  <dgm:constr type="w" for="ch" forName="picture6" refType="w" fact="0.1055"/>
                  <dgm:constr type="h" for="ch" forName="picture6" refType="h" fact="0.1403"/>
                  <dgm:constr type="l" for="ch" forName="desTx6" refType="r" refFor="ch" refForName="parTx6"/>
                  <dgm:constr type="r" for="ch" forName="desTx6" refType="w"/>
                  <dgm:constr type="t" for="ch" forName="desTx6" refType="t" refFor="ch" refForName="parTx6"/>
                  <dgm:constr type="h" for="ch" forName="desTx6" refType="h" refFor="ch" refForName="parTx6"/>
                </dgm:constrLst>
              </dgm:if>
              <dgm:else name="Name57">
                <dgm:alg type="composite">
                  <dgm:param type="ar" val="1.122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userD" refType="w" fact="0.0125"/>
                  <dgm:constr type="ctrX" for="ch" forName="dot1" refType="w" fact="0.4276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401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3739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3464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3186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5786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5564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675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7403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7714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7443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7628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7814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7999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8184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7814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7814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l" for="ch" forName="parTx1" refType="w" fact="0.2479"/>
                  <dgm:constr type="t" for="ch" forName="parTx1" refType="h" fact="0.9416"/>
                  <dgm:constr type="w" for="ch" forName="parTx1" refType="w" fact="0.2696"/>
                  <dgm:constr type="h" for="ch" forName="parTx1" refType="h" fact="0.0811"/>
                  <dgm:constr type="ctrX" for="ch" forName="picture1" refType="w" fact="0.2356"/>
                  <dgm:constr type="ctrY" for="ch" forName="picture1" refType="h" fact="0.9322"/>
                  <dgm:constr type="w" for="ch" forName="picture1" refType="w" fact="0.125"/>
                  <dgm:constr type="h" for="ch" forName="picture1" refType="h" fact="0.1403"/>
                  <dgm:constr type="l" for="ch" forName="parTx2" refType="w" fact="0.5064"/>
                  <dgm:constr type="t" for="ch" forName="parTx2" refType="h" fact="0.8451"/>
                  <dgm:constr type="w" for="ch" forName="parTx2" refType="w" fact="0.2696"/>
                  <dgm:constr type="h" for="ch" forName="parTx2" refType="h" fact="0.0811"/>
                  <dgm:constr type="ctrX" for="ch" forName="picture2" refType="w" fact="0.4941"/>
                  <dgm:constr type="ctrY" for="ch" forName="picture2" refType="h" fact="0.8357"/>
                  <dgm:constr type="w" for="ch" forName="picture2" refType="w" fact="0.125"/>
                  <dgm:constr type="h" for="ch" forName="picture2" refType="h" fact="0.1403"/>
                  <dgm:constr type="l" for="ch" forName="parTx3" refType="w" fact="0.6339"/>
                  <dgm:constr type="t" for="ch" forName="parTx3" refType="h" fact="0.7006"/>
                  <dgm:constr type="w" for="ch" forName="parTx3" refType="w" fact="0.2696"/>
                  <dgm:constr type="h" for="ch" forName="parTx3" refType="h" fact="0.0811"/>
                  <dgm:constr type="ctrX" for="ch" forName="picture3" refType="w" fact="0.6216"/>
                  <dgm:constr type="ctrY" for="ch" forName="picture3" refType="h" fact="0.6912"/>
                  <dgm:constr type="w" for="ch" forName="picture3" refType="w" fact="0.125"/>
                  <dgm:constr type="h" for="ch" forName="picture3" refType="h" fact="0.1403"/>
                  <dgm:constr type="l" for="ch" forName="parTx4" refType="w" fact="0.7108"/>
                  <dgm:constr type="t" for="ch" forName="parTx4" refType="h" fact="0.5424"/>
                  <dgm:constr type="w" for="ch" forName="parTx4" refType="w" fact="0.2696"/>
                  <dgm:constr type="h" for="ch" forName="parTx4" refType="h" fact="0.0811"/>
                  <dgm:constr type="ctrX" for="ch" forName="picture4" refType="w" fact="0.6985"/>
                  <dgm:constr type="ctrY" for="ch" forName="picture4" refType="h" fact="0.533"/>
                  <dgm:constr type="w" for="ch" forName="picture4" refType="w" fact="0.125"/>
                  <dgm:constr type="h" for="ch" forName="picture4" refType="h" fact="0.1403"/>
                  <dgm:constr type="l" for="ch" forName="parTx5" refType="w" fact="0.7604"/>
                  <dgm:constr type="t" for="ch" forName="parTx5" refType="h" fact="0.372"/>
                  <dgm:constr type="w" for="ch" forName="parTx5" refType="w" fact="0.2696"/>
                  <dgm:constr type="h" for="ch" forName="parTx5" refType="h" fact="0.0811"/>
                  <dgm:constr type="ctrX" for="ch" forName="picture5" refType="w" fact="0.7481"/>
                  <dgm:constr type="ctrY" for="ch" forName="picture5" refType="h" fact="0.3626"/>
                  <dgm:constr type="w" for="ch" forName="picture5" refType="w" fact="0.125"/>
                  <dgm:constr type="h" for="ch" forName="picture5" refType="h" fact="0.1403"/>
                  <dgm:constr type="l" for="ch" forName="parTx6" refType="w" fact="0.7874"/>
                  <dgm:constr type="t" for="ch" forName="parTx6" refType="h" fact="0.2044"/>
                  <dgm:constr type="w" for="ch" forName="parTx6" refType="w" fact="0.2696"/>
                  <dgm:constr type="h" for="ch" forName="parTx6" refType="h" fact="0.0811"/>
                  <dgm:constr type="ctrX" for="ch" forName="picture6" refType="w" fact="0.7751"/>
                  <dgm:constr type="ctrY" for="ch" forName="picture6" refType="h" fact="0.195"/>
                  <dgm:constr type="w" for="ch" forName="picture6" refType="w" fact="0.125"/>
                  <dgm:constr type="h" for="ch" forName="picture6" refType="h" fact="0.1403"/>
                </dgm:constrLst>
              </dgm:else>
            </dgm:choose>
          </dgm:if>
          <dgm:else name="Name58">
            <dgm:choose name="Name59">
              <dgm:if name="Name60" axis="des" func="maxDepth" op="gt" val="1">
                <dgm:alg type="composite">
                  <dgm:param type="ar" val="1.3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userD" refType="w" fact="0.0105"/>
                  <dgm:constr type="ctrX" for="ch" forName="dot1" refType="w" fact="0.6392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6616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6845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7077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7312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5117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5305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4304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3753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3491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3719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3563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3407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325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3094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3407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3407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r" for="ch" forName="parTx1" refType="w" fact="0.7909"/>
                  <dgm:constr type="t" for="ch" forName="parTx1" refType="h" fact="0.9433"/>
                  <dgm:constr type="w" for="ch" forName="parTx1" refType="w" fact="0.2275"/>
                  <dgm:constr type="h" for="ch" forName="parTx1" refType="h" fact="0.0811"/>
                  <dgm:constr type="ctrX" for="ch" forName="picture1" refType="w" fact="0.8012"/>
                  <dgm:constr type="ctrY" for="ch" forName="picture1" refType="h" fact="0.9322"/>
                  <dgm:constr type="w" for="ch" forName="picture1" refType="w" fact="0.1055"/>
                  <dgm:constr type="h" for="ch" forName="picture1" refType="h" fact="0.140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727"/>
                  <dgm:constr type="t" for="ch" forName="parTx2" refType="h" fact="0.8468"/>
                  <dgm:constr type="w" for="ch" forName="parTx2" refType="w" fact="0.2275"/>
                  <dgm:constr type="h" for="ch" forName="parTx2" refType="h" fact="0.0811"/>
                  <dgm:constr type="ctrX" for="ch" forName="picture2" refType="w" fact="0.5831"/>
                  <dgm:constr type="ctrY" for="ch" forName="picture2" refType="h" fact="0.8357"/>
                  <dgm:constr type="w" for="ch" forName="picture2" refType="w" fact="0.1055"/>
                  <dgm:constr type="h" for="ch" forName="picture2" refType="h" fact="0.140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651"/>
                  <dgm:constr type="t" for="ch" forName="parTx3" refType="h" fact="0.7023"/>
                  <dgm:constr type="w" for="ch" forName="parTx3" refType="w" fact="0.2275"/>
                  <dgm:constr type="h" for="ch" forName="parTx3" refType="h" fact="0.0811"/>
                  <dgm:constr type="ctrX" for="ch" forName="picture3" refType="w" fact="0.4755"/>
                  <dgm:constr type="ctrY" for="ch" forName="picture3" refType="h" fact="0.6912"/>
                  <dgm:constr type="w" for="ch" forName="picture3" refType="w" fact="0.1055"/>
                  <dgm:constr type="h" for="ch" forName="picture3" refType="h" fact="0.140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002"/>
                  <dgm:constr type="t" for="ch" forName="parTx4" refType="h" fact="0.5441"/>
                  <dgm:constr type="w" for="ch" forName="parTx4" refType="w" fact="0.2275"/>
                  <dgm:constr type="h" for="ch" forName="parTx4" refType="h" fact="0.0811"/>
                  <dgm:constr type="ctrX" for="ch" forName="picture4" refType="w" fact="0.4106"/>
                  <dgm:constr type="ctrY" for="ch" forName="picture4" refType="h" fact="0.533"/>
                  <dgm:constr type="w" for="ch" forName="picture4" refType="w" fact="0.1055"/>
                  <dgm:constr type="h" for="ch" forName="picture4" refType="h" fact="0.140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584"/>
                  <dgm:constr type="t" for="ch" forName="parTx5" refType="h" fact="0.3737"/>
                  <dgm:constr type="w" for="ch" forName="parTx5" refType="w" fact="0.2275"/>
                  <dgm:constr type="h" for="ch" forName="parTx5" refType="h" fact="0.0811"/>
                  <dgm:constr type="ctrX" for="ch" forName="picture5" refType="w" fact="0.3687"/>
                  <dgm:constr type="ctrY" for="ch" forName="picture5" refType="h" fact="0.3626"/>
                  <dgm:constr type="w" for="ch" forName="picture5" refType="w" fact="0.1055"/>
                  <dgm:constr type="h" for="ch" forName="picture5" refType="h" fact="0.1403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  <dgm:constr type="r" for="ch" forName="parTx6" refType="w" fact="0.3356"/>
                  <dgm:constr type="t" for="ch" forName="parTx6" refType="h" fact="0.2061"/>
                  <dgm:constr type="w" for="ch" forName="parTx6" refType="w" fact="0.2275"/>
                  <dgm:constr type="h" for="ch" forName="parTx6" refType="h" fact="0.0811"/>
                  <dgm:constr type="ctrX" for="ch" forName="picture6" refType="w" fact="0.3459"/>
                  <dgm:constr type="ctrY" for="ch" forName="picture6" refType="h" fact="0.195"/>
                  <dgm:constr type="w" for="ch" forName="picture6" refType="w" fact="0.1055"/>
                  <dgm:constr type="h" for="ch" forName="picture6" refType="h" fact="0.1403"/>
                  <dgm:constr type="r" for="ch" forName="desTx6" refType="l" refFor="ch" refForName="parTx6"/>
                  <dgm:constr type="l" for="ch" forName="desTx6"/>
                  <dgm:constr type="t" for="ch" forName="desTx6" refType="t" refFor="ch" refForName="parTx6"/>
                  <dgm:constr type="h" for="ch" forName="desTx6" refType="h" refFor="ch" refForName="parTx6"/>
                </dgm:constrLst>
              </dgm:if>
              <dgm:else name="Name61">
                <dgm:alg type="composite">
                  <dgm:param type="ar" val="1.122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userD" refType="w" fact="0.0125"/>
                  <dgm:constr type="ctrX" for="ch" forName="dot1" refType="w" fact="0.5724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599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6261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6536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6814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4214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4436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325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2597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2286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2557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2372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2187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2001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1816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2187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2187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r" for="ch" forName="parTx1" refType="w" fact="0.7522"/>
                  <dgm:constr type="t" for="ch" forName="parTx1" refType="h" fact="0.9416"/>
                  <dgm:constr type="w" for="ch" forName="parTx1" refType="w" fact="0.2696"/>
                  <dgm:constr type="h" for="ch" forName="parTx1" refType="h" fact="0.0811"/>
                  <dgm:constr type="ctrX" for="ch" forName="picture1" refType="w" fact="0.7644"/>
                  <dgm:constr type="ctrY" for="ch" forName="picture1" refType="h" fact="0.9322"/>
                  <dgm:constr type="w" for="ch" forName="picture1" refType="w" fact="0.125"/>
                  <dgm:constr type="h" for="ch" forName="picture1" refType="h" fact="0.1403"/>
                  <dgm:constr type="r" for="ch" forName="parTx2" refType="w" fact="0.4937"/>
                  <dgm:constr type="t" for="ch" forName="parTx2" refType="h" fact="0.8451"/>
                  <dgm:constr type="w" for="ch" forName="parTx2" refType="w" fact="0.2696"/>
                  <dgm:constr type="h" for="ch" forName="parTx2" refType="h" fact="0.0811"/>
                  <dgm:constr type="ctrX" for="ch" forName="picture2" refType="w" fact="0.5059"/>
                  <dgm:constr type="ctrY" for="ch" forName="picture2" refType="h" fact="0.8357"/>
                  <dgm:constr type="w" for="ch" forName="picture2" refType="w" fact="0.125"/>
                  <dgm:constr type="h" for="ch" forName="picture2" refType="h" fact="0.1403"/>
                  <dgm:constr type="r" for="ch" forName="parTx3" refType="w" fact="0.3662"/>
                  <dgm:constr type="t" for="ch" forName="parTx3" refType="h" fact="0.7006"/>
                  <dgm:constr type="w" for="ch" forName="parTx3" refType="w" fact="0.2696"/>
                  <dgm:constr type="h" for="ch" forName="parTx3" refType="h" fact="0.0811"/>
                  <dgm:constr type="ctrX" for="ch" forName="picture3" refType="w" fact="0.3784"/>
                  <dgm:constr type="ctrY" for="ch" forName="picture3" refType="h" fact="0.6912"/>
                  <dgm:constr type="w" for="ch" forName="picture3" refType="w" fact="0.125"/>
                  <dgm:constr type="h" for="ch" forName="picture3" refType="h" fact="0.1403"/>
                  <dgm:constr type="r" for="ch" forName="parTx4" refType="w" fact="0.2893"/>
                  <dgm:constr type="t" for="ch" forName="parTx4" refType="h" fact="0.5424"/>
                  <dgm:constr type="w" for="ch" forName="parTx4" refType="w" fact="0.2696"/>
                  <dgm:constr type="h" for="ch" forName="parTx4" refType="h" fact="0.0811"/>
                  <dgm:constr type="ctrX" for="ch" forName="picture4" refType="w" fact="0.3015"/>
                  <dgm:constr type="ctrY" for="ch" forName="picture4" refType="h" fact="0.533"/>
                  <dgm:constr type="w" for="ch" forName="picture4" refType="w" fact="0.125"/>
                  <dgm:constr type="h" for="ch" forName="picture4" refType="h" fact="0.1403"/>
                  <dgm:constr type="r" for="ch" forName="parTx5" refType="w" fact="0.2397"/>
                  <dgm:constr type="t" for="ch" forName="parTx5" refType="h" fact="0.372"/>
                  <dgm:constr type="w" for="ch" forName="parTx5" refType="w" fact="0.2696"/>
                  <dgm:constr type="h" for="ch" forName="parTx5" refType="h" fact="0.0811"/>
                  <dgm:constr type="ctrX" for="ch" forName="picture5" refType="w" fact="0.2519"/>
                  <dgm:constr type="ctrY" for="ch" forName="picture5" refType="h" fact="0.3626"/>
                  <dgm:constr type="w" for="ch" forName="picture5" refType="w" fact="0.125"/>
                  <dgm:constr type="h" for="ch" forName="picture5" refType="h" fact="0.1403"/>
                  <dgm:constr type="r" for="ch" forName="parTx6" refType="w" fact="0.2127"/>
                  <dgm:constr type="t" for="ch" forName="parTx6" refType="h" fact="0.2044"/>
                  <dgm:constr type="w" for="ch" forName="parTx6" refType="w" fact="0.2696"/>
                  <dgm:constr type="h" for="ch" forName="parTx6" refType="h" fact="0.0811"/>
                  <dgm:constr type="ctrX" for="ch" forName="picture6" refType="w" fact="0.2249"/>
                  <dgm:constr type="ctrY" for="ch" forName="picture6" refType="h" fact="0.195"/>
                  <dgm:constr type="w" for="ch" forName="picture6" refType="w" fact="0.125"/>
                  <dgm:constr type="h" for="ch" forName="picture6" refType="h" fact="0.1403"/>
                </dgm:constrLst>
              </dgm:else>
            </dgm:choose>
          </dgm:else>
        </dgm:choose>
      </dgm:if>
      <dgm:else name="Name62">
        <dgm:choose name="Name63">
          <dgm:if name="Name64" func="var" arg="dir" op="equ" val="norm">
            <dgm:choose name="Name65">
              <dgm:if name="Name66" axis="des" func="maxDepth" op="gt" val="1">
                <dgm:alg type="composite">
                  <dgm:param type="ar" val="1.2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primFontSz" for="ch" forName="desTx7" refType="primFontSz" refFor="ch" refForName="desTx1" op="equ"/>
                  <dgm:constr type="userD" refType="w" fact="0.0097"/>
                  <dgm:constr type="ctrX" for="ch" forName="dot1" refType="w" fact="0.3909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3721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353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3337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3142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5088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4926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5836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6371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6701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6853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6627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6773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6919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7065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7212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6919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6919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l" for="ch" forName="parTx1" refType="w" fact="0.2556"/>
                  <dgm:constr type="t" for="ch" forName="parTx1" refType="h" fact="0.8856"/>
                  <dgm:constr type="w" for="ch" forName="parTx1" refType="w" fact="0.2101"/>
                  <dgm:constr type="h" for="ch" forName="parTx1" refType="h" fact="0.0704"/>
                  <dgm:constr type="ctrX" for="ch" forName="picture1" refType="w" fact="0.246"/>
                  <dgm:constr type="ctrY" for="ch" forName="picture1" refType="h" fact="0.8769"/>
                  <dgm:constr type="w" for="ch" forName="picture1" refType="w" fact="0.0974"/>
                  <dgm:constr type="h" for="ch" forName="picture1" refType="h" fact="0.1218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535"/>
                  <dgm:constr type="t" for="ch" forName="parTx2" refType="h" fact="0.7956"/>
                  <dgm:constr type="w" for="ch" forName="parTx2" refType="w" fact="0.2101"/>
                  <dgm:constr type="h" for="ch" forName="parTx2" refType="h" fact="0.0704"/>
                  <dgm:constr type="ctrX" for="ch" forName="picture2" refType="w" fact="0.4439"/>
                  <dgm:constr type="ctrY" for="ch" forName="picture2" refType="h" fact="0.787"/>
                  <dgm:constr type="w" for="ch" forName="picture2" refType="w" fact="0.0974"/>
                  <dgm:constr type="h" for="ch" forName="picture2" refType="h" fact="0.1218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511"/>
                  <dgm:constr type="t" for="ch" forName="parTx3" refType="h" fact="0.673"/>
                  <dgm:constr type="w" for="ch" forName="parTx3" refType="w" fact="0.2101"/>
                  <dgm:constr type="h" for="ch" forName="parTx3" refType="h" fact="0.0704"/>
                  <dgm:constr type="ctrX" for="ch" forName="picture3" refType="w" fact="0.5415"/>
                  <dgm:constr type="ctrY" for="ch" forName="picture3" refType="h" fact="0.6644"/>
                  <dgm:constr type="w" for="ch" forName="picture3" refType="w" fact="0.0974"/>
                  <dgm:constr type="h" for="ch" forName="picture3" refType="h" fact="0.1218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6132"/>
                  <dgm:constr type="t" for="ch" forName="parTx4" refType="h" fact="0.538"/>
                  <dgm:constr type="w" for="ch" forName="parTx4" refType="w" fact="0.2101"/>
                  <dgm:constr type="h" for="ch" forName="parTx4" refType="h" fact="0.0704"/>
                  <dgm:constr type="ctrX" for="ch" forName="picture4" refType="w" fact="0.6037"/>
                  <dgm:constr type="ctrY" for="ch" forName="picture4" refType="h" fact="0.5294"/>
                  <dgm:constr type="w" for="ch" forName="picture4" refType="w" fact="0.0974"/>
                  <dgm:constr type="h" for="ch" forName="picture4" refType="h" fact="0.1218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576"/>
                  <dgm:constr type="t" for="ch" forName="parTx5" refType="h" fact="0.3951"/>
                  <dgm:constr type="w" for="ch" forName="parTx5" refType="w" fact="0.2101"/>
                  <dgm:constr type="h" for="ch" forName="parTx5" refType="h" fact="0.0704"/>
                  <dgm:constr type="ctrX" for="ch" forName="picture5" refType="w" fact="0.648"/>
                  <dgm:constr type="ctrY" for="ch" forName="picture5" refType="h" fact="0.3864"/>
                  <dgm:constr type="w" for="ch" forName="picture5" refType="w" fact="0.0974"/>
                  <dgm:constr type="h" for="ch" forName="picture5" refType="h" fact="0.1218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  <dgm:constr type="l" for="ch" forName="parTx6" refType="w" fact="0.6828"/>
                  <dgm:constr type="t" for="ch" forName="parTx6" refType="h" fact="0.2531"/>
                  <dgm:constr type="w" for="ch" forName="parTx6" refType="w" fact="0.2101"/>
                  <dgm:constr type="h" for="ch" forName="parTx6" refType="h" fact="0.0704"/>
                  <dgm:constr type="ctrX" for="ch" forName="picture6" refType="w" fact="0.6733"/>
                  <dgm:constr type="ctrY" for="ch" forName="picture6" refType="h" fact="0.2444"/>
                  <dgm:constr type="w" for="ch" forName="picture6" refType="w" fact="0.0974"/>
                  <dgm:constr type="h" for="ch" forName="picture6" refType="h" fact="0.1218"/>
                  <dgm:constr type="l" for="ch" forName="desTx6" refType="r" refFor="ch" refForName="parTx6"/>
                  <dgm:constr type="r" for="ch" forName="desTx6" refType="w"/>
                  <dgm:constr type="t" for="ch" forName="desTx6" refType="t" refFor="ch" refForName="parTx6"/>
                  <dgm:constr type="h" for="ch" forName="desTx6" refType="h" refFor="ch" refForName="parTx6"/>
                  <dgm:constr type="l" for="ch" forName="parTx7" refType="w" fact="0.6966"/>
                  <dgm:constr type="t" for="ch" forName="parTx7" refType="h" fact="0.1162"/>
                  <dgm:constr type="w" for="ch" forName="parTx7" refType="w" fact="0.2101"/>
                  <dgm:constr type="h" for="ch" forName="parTx7" refType="h" fact="0.0704"/>
                  <dgm:constr type="ctrX" for="ch" forName="picture7" refType="w" fact="0.6871"/>
                  <dgm:constr type="ctrY" for="ch" forName="picture7" refType="h" fact="0.1075"/>
                  <dgm:constr type="w" for="ch" forName="picture7" refType="w" fact="0.0974"/>
                  <dgm:constr type="h" for="ch" forName="picture7" refType="h" fact="0.1218"/>
                  <dgm:constr type="l" for="ch" forName="desTx7" refType="r" refFor="ch" refForName="parTx7"/>
                  <dgm:constr type="r" for="ch" forName="desTx7" refType="w"/>
                  <dgm:constr type="t" for="ch" forName="desTx7" refType="t" refFor="ch" refForName="parTx7"/>
                  <dgm:constr type="h" for="ch" forName="desTx7" refType="h" refFor="ch" refForName="parTx7"/>
                </dgm:constrLst>
              </dgm:if>
              <dgm:else name="Name67">
                <dgm:alg type="composite">
                  <dgm:param type="ar" val="1.096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userD" refType="w" fact="0.0111"/>
                  <dgm:constr type="ctrX" for="ch" forName="dot1" refType="w" fact="0.4459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4244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4026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3806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3584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5803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5618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6656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7266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7643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7816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7558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7725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7892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8058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8225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7892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7892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l" for="ch" forName="parTx1" refType="w" fact="0.2915"/>
                  <dgm:constr type="t" for="ch" forName="parTx1" refType="h" fact="0.8845"/>
                  <dgm:constr type="w" for="ch" forName="parTx1" refType="w" fact="0.2396"/>
                  <dgm:constr type="h" for="ch" forName="parTx1" refType="h" fact="0.0704"/>
                  <dgm:constr type="ctrX" for="ch" forName="picture1" refType="w" fact="0.2806"/>
                  <dgm:constr type="ctrY" for="ch" forName="picture1" refType="h" fact="0.8769"/>
                  <dgm:constr type="w" for="ch" forName="picture1" refType="w" fact="0.1111"/>
                  <dgm:constr type="h" for="ch" forName="picture1" refType="h" fact="0.1218"/>
                  <dgm:constr type="l" for="ch" forName="parTx2" refType="w" fact="0.5172"/>
                  <dgm:constr type="t" for="ch" forName="parTx2" refType="h" fact="0.7946"/>
                  <dgm:constr type="w" for="ch" forName="parTx2" refType="w" fact="0.2396"/>
                  <dgm:constr type="h" for="ch" forName="parTx2" refType="h" fact="0.0704"/>
                  <dgm:constr type="ctrX" for="ch" forName="picture2" refType="w" fact="0.5063"/>
                  <dgm:constr type="ctrY" for="ch" forName="picture2" refType="h" fact="0.787"/>
                  <dgm:constr type="w" for="ch" forName="picture2" refType="w" fact="0.1111"/>
                  <dgm:constr type="h" for="ch" forName="picture2" refType="h" fact="0.1218"/>
                  <dgm:constr type="l" for="ch" forName="parTx3" refType="w" fact="0.6285"/>
                  <dgm:constr type="t" for="ch" forName="parTx3" refType="h" fact="0.672"/>
                  <dgm:constr type="w" for="ch" forName="parTx3" refType="w" fact="0.2396"/>
                  <dgm:constr type="h" for="ch" forName="parTx3" refType="h" fact="0.0704"/>
                  <dgm:constr type="ctrX" for="ch" forName="picture3" refType="w" fact="0.6176"/>
                  <dgm:constr type="ctrY" for="ch" forName="picture3" refType="h" fact="0.6644"/>
                  <dgm:constr type="w" for="ch" forName="picture3" refType="w" fact="0.1111"/>
                  <dgm:constr type="h" for="ch" forName="picture3" refType="h" fact="0.1218"/>
                  <dgm:constr type="l" for="ch" forName="parTx4" refType="w" fact="0.6994"/>
                  <dgm:constr type="t" for="ch" forName="parTx4" refType="h" fact="0.5369"/>
                  <dgm:constr type="w" for="ch" forName="parTx4" refType="w" fact="0.2396"/>
                  <dgm:constr type="h" for="ch" forName="parTx4" refType="h" fact="0.0704"/>
                  <dgm:constr type="ctrX" for="ch" forName="picture4" refType="w" fact="0.6885"/>
                  <dgm:constr type="ctrY" for="ch" forName="picture4" refType="h" fact="0.5294"/>
                  <dgm:constr type="w" for="ch" forName="picture4" refType="w" fact="0.1111"/>
                  <dgm:constr type="h" for="ch" forName="picture4" refType="h" fact="0.1218"/>
                  <dgm:constr type="l" for="ch" forName="parTx5" refType="w" fact="0.75"/>
                  <dgm:constr type="t" for="ch" forName="parTx5" refType="h" fact="0.394"/>
                  <dgm:constr type="w" for="ch" forName="parTx5" refType="w" fact="0.2396"/>
                  <dgm:constr type="h" for="ch" forName="parTx5" refType="h" fact="0.0704"/>
                  <dgm:constr type="ctrX" for="ch" forName="picture5" refType="w" fact="0.7391"/>
                  <dgm:constr type="ctrY" for="ch" forName="picture5" refType="h" fact="0.3864"/>
                  <dgm:constr type="w" for="ch" forName="picture5" refType="w" fact="0.1111"/>
                  <dgm:constr type="h" for="ch" forName="picture5" refType="h" fact="0.1218"/>
                  <dgm:constr type="l" for="ch" forName="parTx6" refType="w" fact="0.7788"/>
                  <dgm:constr type="t" for="ch" forName="parTx6" refType="h" fact="0.252"/>
                  <dgm:constr type="w" for="ch" forName="parTx6" refType="w" fact="0.2396"/>
                  <dgm:constr type="h" for="ch" forName="parTx6" refType="h" fact="0.0704"/>
                  <dgm:constr type="ctrX" for="ch" forName="picture6" refType="w" fact="0.7679"/>
                  <dgm:constr type="ctrY" for="ch" forName="picture6" refType="h" fact="0.2444"/>
                  <dgm:constr type="w" for="ch" forName="picture6" refType="w" fact="0.1111"/>
                  <dgm:constr type="h" for="ch" forName="picture6" refType="h" fact="0.1218"/>
                  <dgm:constr type="l" for="ch" forName="parTx7" refType="w" fact="0.7945"/>
                  <dgm:constr type="t" for="ch" forName="parTx7" refType="h" fact="0.1151"/>
                  <dgm:constr type="w" for="ch" forName="parTx7" refType="w" fact="0.2396"/>
                  <dgm:constr type="h" for="ch" forName="parTx7" refType="h" fact="0.0704"/>
                  <dgm:constr type="ctrX" for="ch" forName="picture7" refType="w" fact="0.7836"/>
                  <dgm:constr type="ctrY" for="ch" forName="picture7" refType="h" fact="0.1075"/>
                  <dgm:constr type="w" for="ch" forName="picture7" refType="w" fact="0.1111"/>
                  <dgm:constr type="h" for="ch" forName="picture7" refType="h" fact="0.1218"/>
                </dgm:constrLst>
              </dgm:else>
            </dgm:choose>
          </dgm:if>
          <dgm:else name="Name68">
            <dgm:choose name="Name69">
              <dgm:if name="Name70" axis="des" func="maxDepth" op="gt" val="1">
                <dgm:alg type="composite">
                  <dgm:param type="ar" val="1.2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primFontSz" for="ch" forName="desTx7" refType="primFontSz" refFor="ch" refForName="desTx1" op="equ"/>
                  <dgm:constr type="userD" refType="w" fact="0.0097"/>
                  <dgm:constr type="ctrX" for="ch" forName="dot1" refType="w" fact="0.6091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6279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647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6663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6858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4912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5074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4164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3629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3299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3147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3373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3227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3081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2935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2788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3081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3081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r" for="ch" forName="parTx1" refType="w" fact="0.7444"/>
                  <dgm:constr type="t" for="ch" forName="parTx1" refType="h" fact="0.8856"/>
                  <dgm:constr type="w" for="ch" forName="parTx1" refType="w" fact="0.2101"/>
                  <dgm:constr type="h" for="ch" forName="parTx1" refType="h" fact="0.0704"/>
                  <dgm:constr type="ctrX" for="ch" forName="picture1" refType="w" fact="0.754"/>
                  <dgm:constr type="ctrY" for="ch" forName="picture1" refType="h" fact="0.8769"/>
                  <dgm:constr type="w" for="ch" forName="picture1" refType="w" fact="0.0974"/>
                  <dgm:constr type="h" for="ch" forName="picture1" refType="h" fact="0.1218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465"/>
                  <dgm:constr type="t" for="ch" forName="parTx2" refType="h" fact="0.7956"/>
                  <dgm:constr type="w" for="ch" forName="parTx2" refType="w" fact="0.2101"/>
                  <dgm:constr type="h" for="ch" forName="parTx2" refType="h" fact="0.0704"/>
                  <dgm:constr type="ctrX" for="ch" forName="picture2" refType="w" fact="0.5561"/>
                  <dgm:constr type="ctrY" for="ch" forName="picture2" refType="h" fact="0.787"/>
                  <dgm:constr type="w" for="ch" forName="picture2" refType="w" fact="0.0974"/>
                  <dgm:constr type="h" for="ch" forName="picture2" refType="h" fact="0.1218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489"/>
                  <dgm:constr type="t" for="ch" forName="parTx3" refType="h" fact="0.673"/>
                  <dgm:constr type="w" for="ch" forName="parTx3" refType="w" fact="0.2101"/>
                  <dgm:constr type="h" for="ch" forName="parTx3" refType="h" fact="0.0704"/>
                  <dgm:constr type="ctrX" for="ch" forName="picture3" refType="w" fact="0.4585"/>
                  <dgm:constr type="ctrY" for="ch" forName="picture3" refType="h" fact="0.6644"/>
                  <dgm:constr type="w" for="ch" forName="picture3" refType="w" fact="0.0974"/>
                  <dgm:constr type="h" for="ch" forName="picture3" refType="h" fact="0.1218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3868"/>
                  <dgm:constr type="t" for="ch" forName="parTx4" refType="h" fact="0.538"/>
                  <dgm:constr type="w" for="ch" forName="parTx4" refType="w" fact="0.2101"/>
                  <dgm:constr type="h" for="ch" forName="parTx4" refType="h" fact="0.0704"/>
                  <dgm:constr type="ctrX" for="ch" forName="picture4" refType="w" fact="0.3963"/>
                  <dgm:constr type="ctrY" for="ch" forName="picture4" refType="h" fact="0.5294"/>
                  <dgm:constr type="w" for="ch" forName="picture4" refType="w" fact="0.0974"/>
                  <dgm:constr type="h" for="ch" forName="picture4" refType="h" fact="0.1218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424"/>
                  <dgm:constr type="t" for="ch" forName="parTx5" refType="h" fact="0.3951"/>
                  <dgm:constr type="w" for="ch" forName="parTx5" refType="w" fact="0.2101"/>
                  <dgm:constr type="h" for="ch" forName="parTx5" refType="h" fact="0.0704"/>
                  <dgm:constr type="ctrX" for="ch" forName="picture5" refType="w" fact="0.352"/>
                  <dgm:constr type="ctrY" for="ch" forName="picture5" refType="h" fact="0.3864"/>
                  <dgm:constr type="w" for="ch" forName="picture5" refType="w" fact="0.0974"/>
                  <dgm:constr type="h" for="ch" forName="picture5" refType="h" fact="0.1218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  <dgm:constr type="r" for="ch" forName="parTx6" refType="w" fact="0.3172"/>
                  <dgm:constr type="t" for="ch" forName="parTx6" refType="h" fact="0.2531"/>
                  <dgm:constr type="w" for="ch" forName="parTx6" refType="w" fact="0.2101"/>
                  <dgm:constr type="h" for="ch" forName="parTx6" refType="h" fact="0.0704"/>
                  <dgm:constr type="ctrX" for="ch" forName="picture6" refType="w" fact="0.3267"/>
                  <dgm:constr type="ctrY" for="ch" forName="picture6" refType="h" fact="0.2444"/>
                  <dgm:constr type="w" for="ch" forName="picture6" refType="w" fact="0.0974"/>
                  <dgm:constr type="h" for="ch" forName="picture6" refType="h" fact="0.1218"/>
                  <dgm:constr type="r" for="ch" forName="desTx6" refType="l" refFor="ch" refForName="parTx6"/>
                  <dgm:constr type="l" for="ch" forName="desTx6"/>
                  <dgm:constr type="t" for="ch" forName="desTx6" refType="t" refFor="ch" refForName="parTx6"/>
                  <dgm:constr type="h" for="ch" forName="desTx6" refType="h" refFor="ch" refForName="parTx6"/>
                  <dgm:constr type="r" for="ch" forName="parTx7" refType="w" fact="0.3034"/>
                  <dgm:constr type="t" for="ch" forName="parTx7" refType="h" fact="0.1162"/>
                  <dgm:constr type="w" for="ch" forName="parTx7" refType="w" fact="0.2101"/>
                  <dgm:constr type="h" for="ch" forName="parTx7" refType="h" fact="0.0704"/>
                  <dgm:constr type="ctrX" for="ch" forName="picture7" refType="w" fact="0.3129"/>
                  <dgm:constr type="ctrY" for="ch" forName="picture7" refType="h" fact="0.1075"/>
                  <dgm:constr type="w" for="ch" forName="picture7" refType="w" fact="0.0974"/>
                  <dgm:constr type="h" for="ch" forName="picture7" refType="h" fact="0.1218"/>
                  <dgm:constr type="r" for="ch" forName="desTx7" refType="l" refFor="ch" refForName="parTx7"/>
                  <dgm:constr type="l" for="ch" forName="desTx7"/>
                  <dgm:constr type="t" for="ch" forName="desTx7" refType="t" refFor="ch" refForName="parTx7"/>
                  <dgm:constr type="h" for="ch" forName="desTx7" refType="h" refFor="ch" refForName="parTx7"/>
                </dgm:constrLst>
              </dgm:if>
              <dgm:else name="Name71">
                <dgm:alg type="composite">
                  <dgm:param type="ar" val="1.096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userD" refType="w" fact="0.0111"/>
                  <dgm:constr type="ctrX" for="ch" forName="dot1" refType="w" fact="0.5541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5756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5974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6194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6416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4197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4382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3344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2734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2357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2184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2442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2275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2108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1942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1775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2108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2108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r" for="ch" forName="parTx1" refType="w" fact="0.7085"/>
                  <dgm:constr type="t" for="ch" forName="parTx1" refType="h" fact="0.8845"/>
                  <dgm:constr type="w" for="ch" forName="parTx1" refType="w" fact="0.2396"/>
                  <dgm:constr type="h" for="ch" forName="parTx1" refType="h" fact="0.0704"/>
                  <dgm:constr type="ctrX" for="ch" forName="picture1" refType="w" fact="0.7194"/>
                  <dgm:constr type="ctrY" for="ch" forName="picture1" refType="h" fact="0.8769"/>
                  <dgm:constr type="w" for="ch" forName="picture1" refType="w" fact="0.1111"/>
                  <dgm:constr type="h" for="ch" forName="picture1" refType="h" fact="0.1218"/>
                  <dgm:constr type="r" for="ch" forName="parTx2" refType="w" fact="0.4828"/>
                  <dgm:constr type="t" for="ch" forName="parTx2" refType="h" fact="0.7946"/>
                  <dgm:constr type="w" for="ch" forName="parTx2" refType="w" fact="0.2396"/>
                  <dgm:constr type="h" for="ch" forName="parTx2" refType="h" fact="0.0704"/>
                  <dgm:constr type="ctrX" for="ch" forName="picture2" refType="w" fact="0.4937"/>
                  <dgm:constr type="ctrY" for="ch" forName="picture2" refType="h" fact="0.787"/>
                  <dgm:constr type="w" for="ch" forName="picture2" refType="w" fact="0.1111"/>
                  <dgm:constr type="h" for="ch" forName="picture2" refType="h" fact="0.1218"/>
                  <dgm:constr type="r" for="ch" forName="parTx3" refType="w" fact="0.3715"/>
                  <dgm:constr type="t" for="ch" forName="parTx3" refType="h" fact="0.672"/>
                  <dgm:constr type="w" for="ch" forName="parTx3" refType="w" fact="0.2396"/>
                  <dgm:constr type="h" for="ch" forName="parTx3" refType="h" fact="0.0704"/>
                  <dgm:constr type="ctrX" for="ch" forName="picture3" refType="w" fact="0.3824"/>
                  <dgm:constr type="ctrY" for="ch" forName="picture3" refType="h" fact="0.6644"/>
                  <dgm:constr type="w" for="ch" forName="picture3" refType="w" fact="0.1111"/>
                  <dgm:constr type="h" for="ch" forName="picture3" refType="h" fact="0.1218"/>
                  <dgm:constr type="r" for="ch" forName="parTx4" refType="w" fact="0.3006"/>
                  <dgm:constr type="t" for="ch" forName="parTx4" refType="h" fact="0.5369"/>
                  <dgm:constr type="w" for="ch" forName="parTx4" refType="w" fact="0.2396"/>
                  <dgm:constr type="h" for="ch" forName="parTx4" refType="h" fact="0.0704"/>
                  <dgm:constr type="ctrX" for="ch" forName="picture4" refType="w" fact="0.3115"/>
                  <dgm:constr type="ctrY" for="ch" forName="picture4" refType="h" fact="0.5294"/>
                  <dgm:constr type="w" for="ch" forName="picture4" refType="w" fact="0.1111"/>
                  <dgm:constr type="h" for="ch" forName="picture4" refType="h" fact="0.1218"/>
                  <dgm:constr type="r" for="ch" forName="parTx5" refType="w" fact="0.25"/>
                  <dgm:constr type="t" for="ch" forName="parTx5" refType="h" fact="0.394"/>
                  <dgm:constr type="w" for="ch" forName="parTx5" refType="w" fact="0.2396"/>
                  <dgm:constr type="h" for="ch" forName="parTx5" refType="h" fact="0.0704"/>
                  <dgm:constr type="ctrX" for="ch" forName="picture5" refType="w" fact="0.2609"/>
                  <dgm:constr type="ctrY" for="ch" forName="picture5" refType="h" fact="0.3864"/>
                  <dgm:constr type="w" for="ch" forName="picture5" refType="w" fact="0.1111"/>
                  <dgm:constr type="h" for="ch" forName="picture5" refType="h" fact="0.1218"/>
                  <dgm:constr type="r" for="ch" forName="parTx6" refType="w" fact="0.2212"/>
                  <dgm:constr type="t" for="ch" forName="parTx6" refType="h" fact="0.252"/>
                  <dgm:constr type="w" for="ch" forName="parTx6" refType="w" fact="0.2396"/>
                  <dgm:constr type="h" for="ch" forName="parTx6" refType="h" fact="0.0704"/>
                  <dgm:constr type="ctrX" for="ch" forName="picture6" refType="w" fact="0.2321"/>
                  <dgm:constr type="ctrY" for="ch" forName="picture6" refType="h" fact="0.2444"/>
                  <dgm:constr type="w" for="ch" forName="picture6" refType="w" fact="0.1111"/>
                  <dgm:constr type="h" for="ch" forName="picture6" refType="h" fact="0.1218"/>
                  <dgm:constr type="r" for="ch" forName="parTx7" refType="w" fact="0.2055"/>
                  <dgm:constr type="t" for="ch" forName="parTx7" refType="h" fact="0.1151"/>
                  <dgm:constr type="w" for="ch" forName="parTx7" refType="w" fact="0.2396"/>
                  <dgm:constr type="h" for="ch" forName="parTx7" refType="h" fact="0.0704"/>
                  <dgm:constr type="ctrX" for="ch" forName="picture7" refType="w" fact="0.2164"/>
                  <dgm:constr type="ctrY" for="ch" forName="picture7" refType="h" fact="0.1075"/>
                  <dgm:constr type="w" for="ch" forName="picture7" refType="w" fact="0.1111"/>
                  <dgm:constr type="h" for="ch" forName="picture7" refType="h" fact="0.1218"/>
                </dgm:constrLst>
              </dgm:else>
            </dgm:choose>
          </dgm:else>
        </dgm:choose>
      </dgm:else>
    </dgm:choose>
    <dgm:forEach name="wrapper" axis="self" ptType="parTrans">
      <dgm:forEach name="wrapper2" axis="self" ptType="sibTrans" st="2">
        <dgm:forEach name="imageRepeat" axis="self">
          <dgm:layoutNode name="imageRepeat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 axis="self"/>
          </dgm:layoutNode>
        </dgm:forEach>
      </dgm:forEach>
    </dgm:forEach>
    <dgm:choose name="Name72">
      <dgm:if name="Name73" axis="ch" ptType="node" func="cnt" op="gte" val="2">
        <dgm:layoutNode name="do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74"/>
    </dgm:choose>
    <dgm:choose name="Name75">
      <dgm:if name="Name76" axis="ch" ptType="node" func="cnt" op="gte" val="3">
        <dgm:layoutNode name="do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77"/>
    </dgm:choose>
    <dgm:choose name="Name78">
      <dgm:if name="Name79" axis="ch" ptType="node" func="cnt" op="gte" val="4">
        <dgm:layoutNode name="do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0"/>
    </dgm:choose>
    <dgm:choose name="Name81">
      <dgm:if name="Name82" axis="ch" ptType="node" func="cnt" op="gte" val="5">
        <dgm:layoutNode name="do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3"/>
    </dgm:choose>
    <dgm:choose name="Name84">
      <dgm:if name="Name85" axis="ch" ptType="node" func="cnt" op="gte" val="6">
        <dgm:layoutNode name="do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6"/>
    </dgm:choose>
    <dgm:choose name="Name87">
      <dgm:if name="Name88" axis="ch" ptType="node" func="cnt" op="gte" val="7">
        <dgm:layoutNode name="dot1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9"/>
    </dgm:choose>
    <dgm:choose name="Name90">
      <dgm:if name="Name91" axis="ch" ptType="node" func="cnt" op="gte" val="2">
        <dgm:layoutNode name="dotArrow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92"/>
    </dgm:choose>
    <dgm:forEach name="Name93" axis="ch" ptType="node" cnt="1">
      <dgm:layoutNode name="parTx1">
        <dgm:choose name="Name94">
          <dgm:if name="Name95" func="var" arg="dir" op="equ" val="norm">
            <dgm:alg type="tx">
              <dgm:param type="parTxLTRAlign" val="l"/>
              <dgm:param type="parTxRTLAlign" val="r"/>
            </dgm:alg>
          </dgm:if>
          <dgm:else name="Name96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97">
          <dgm:if name="Name98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99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00">
        <dgm:if name="Name101" axis="ch" ptType="node" func="cnt" op="gte" val="1">
          <dgm:layoutNode name="desTx1" styleLbl="revTx">
            <dgm:varLst>
              <dgm:bulletEnabled val="1"/>
            </dgm:varLst>
            <dgm:choose name="Name102">
              <dgm:if name="Name103" func="var" arg="dir" op="equ" val="norm">
                <dgm:choose name="Name104">
                  <dgm:if name="Name105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06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07">
                <dgm:choose name="Name108">
                  <dgm:if name="Name109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10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11"/>
      </dgm:choose>
    </dgm:forEach>
    <dgm:forEach name="Name112" axis="ch" ptType="sibTrans" hideLastTrans="0" cnt="1">
      <dgm:layoutNode name="picture1">
        <dgm:alg type="sp"/>
        <dgm:shape xmlns:r="http://schemas.openxmlformats.org/officeDocument/2006/relationships" r:blip="">
          <dgm:adjLst/>
        </dgm:shape>
        <dgm:presOf/>
        <dgm:constrLst/>
        <dgm:forEach name="Name113" ref="imageRepeat"/>
      </dgm:layoutNode>
    </dgm:forEach>
    <dgm:forEach name="Name114" axis="ch" ptType="node" st="2" cnt="1">
      <dgm:layoutNode name="parTx2">
        <dgm:choose name="Name115">
          <dgm:if name="Name116" func="var" arg="dir" op="equ" val="norm">
            <dgm:alg type="tx">
              <dgm:param type="parTxLTRAlign" val="l"/>
              <dgm:param type="parTxRTLAlign" val="r"/>
            </dgm:alg>
          </dgm:if>
          <dgm:else name="Name117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18">
          <dgm:if name="Name119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20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21">
        <dgm:if name="Name122" axis="ch" ptType="node" func="cnt" op="gte" val="1">
          <dgm:layoutNode name="desTx2" styleLbl="revTx">
            <dgm:varLst>
              <dgm:bulletEnabled val="1"/>
            </dgm:varLst>
            <dgm:choose name="Name123">
              <dgm:if name="Name124" func="var" arg="dir" op="equ" val="norm">
                <dgm:choose name="Name125">
                  <dgm:if name="Name126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27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28">
                <dgm:choose name="Name129">
                  <dgm:if name="Name130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31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32"/>
      </dgm:choose>
    </dgm:forEach>
    <dgm:forEach name="Name133" axis="ch" ptType="sibTrans" hideLastTrans="0" st="2" cnt="1">
      <dgm:layoutNode name="picture2">
        <dgm:alg type="sp"/>
        <dgm:shape xmlns:r="http://schemas.openxmlformats.org/officeDocument/2006/relationships" r:blip="">
          <dgm:adjLst/>
        </dgm:shape>
        <dgm:presOf/>
        <dgm:constrLst/>
        <dgm:forEach name="Name134" ref="imageRepeat"/>
      </dgm:layoutNode>
    </dgm:forEach>
    <dgm:forEach name="Name135" axis="ch" ptType="node" st="3" cnt="1">
      <dgm:layoutNode name="parTx3">
        <dgm:choose name="Name136">
          <dgm:if name="Name137" func="var" arg="dir" op="equ" val="norm">
            <dgm:alg type="tx">
              <dgm:param type="parTxLTRAlign" val="l"/>
              <dgm:param type="parTxRTLAlign" val="r"/>
            </dgm:alg>
          </dgm:if>
          <dgm:else name="Name138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39">
          <dgm:if name="Name140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41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42">
        <dgm:if name="Name143" axis="ch" ptType="node" func="cnt" op="gte" val="1">
          <dgm:layoutNode name="desTx3" styleLbl="revTx">
            <dgm:varLst>
              <dgm:bulletEnabled val="1"/>
            </dgm:varLst>
            <dgm:choose name="Name144">
              <dgm:if name="Name145" func="var" arg="dir" op="equ" val="norm">
                <dgm:choose name="Name146">
                  <dgm:if name="Name147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48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49">
                <dgm:choose name="Name150">
                  <dgm:if name="Name151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5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53"/>
      </dgm:choose>
    </dgm:forEach>
    <dgm:forEach name="Name154" axis="ch" ptType="sibTrans" hideLastTrans="0" st="3" cnt="1">
      <dgm:layoutNode name="picture3">
        <dgm:alg type="sp"/>
        <dgm:shape xmlns:r="http://schemas.openxmlformats.org/officeDocument/2006/relationships" r:blip="">
          <dgm:adjLst/>
        </dgm:shape>
        <dgm:presOf/>
        <dgm:constrLst/>
        <dgm:forEach name="Name155" ref="imageRepeat"/>
      </dgm:layoutNode>
    </dgm:forEach>
    <dgm:forEach name="Name156" axis="ch" ptType="node" st="4" cnt="1">
      <dgm:layoutNode name="parTx4">
        <dgm:choose name="Name157">
          <dgm:if name="Name158" func="var" arg="dir" op="equ" val="norm">
            <dgm:alg type="tx">
              <dgm:param type="parTxLTRAlign" val="l"/>
              <dgm:param type="parTxRTLAlign" val="r"/>
            </dgm:alg>
          </dgm:if>
          <dgm:else name="Name159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60">
          <dgm:if name="Name161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62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63">
        <dgm:if name="Name164" axis="ch" ptType="node" func="cnt" op="gte" val="1">
          <dgm:layoutNode name="desTx4" styleLbl="revTx">
            <dgm:varLst>
              <dgm:bulletEnabled val="1"/>
            </dgm:varLst>
            <dgm:choose name="Name165">
              <dgm:if name="Name166" func="var" arg="dir" op="equ" val="norm">
                <dgm:choose name="Name167">
                  <dgm:if name="Name168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69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70">
                <dgm:choose name="Name171">
                  <dgm:if name="Name172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73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74"/>
      </dgm:choose>
    </dgm:forEach>
    <dgm:forEach name="Name175" axis="ch" ptType="sibTrans" hideLastTrans="0" st="4" cnt="1">
      <dgm:layoutNode name="picture4">
        <dgm:alg type="sp"/>
        <dgm:shape xmlns:r="http://schemas.openxmlformats.org/officeDocument/2006/relationships" r:blip="">
          <dgm:adjLst/>
        </dgm:shape>
        <dgm:presOf/>
        <dgm:constrLst/>
        <dgm:forEach name="Name176" ref="imageRepeat"/>
      </dgm:layoutNode>
    </dgm:forEach>
    <dgm:forEach name="Name177" axis="ch" ptType="node" st="5" cnt="1">
      <dgm:layoutNode name="parTx5">
        <dgm:choose name="Name178">
          <dgm:if name="Name179" func="var" arg="dir" op="equ" val="norm">
            <dgm:alg type="tx">
              <dgm:param type="parTxLTRAlign" val="l"/>
              <dgm:param type="parTxRTLAlign" val="r"/>
            </dgm:alg>
          </dgm:if>
          <dgm:else name="Name180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81">
          <dgm:if name="Name182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83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84">
        <dgm:if name="Name185" axis="ch" ptType="node" func="cnt" op="gte" val="1">
          <dgm:layoutNode name="desTx5" styleLbl="revTx">
            <dgm:varLst>
              <dgm:bulletEnabled val="1"/>
            </dgm:varLst>
            <dgm:choose name="Name186">
              <dgm:if name="Name187" func="var" arg="dir" op="equ" val="norm">
                <dgm:choose name="Name188">
                  <dgm:if name="Name189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90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91">
                <dgm:choose name="Name192">
                  <dgm:if name="Name193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94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95"/>
      </dgm:choose>
    </dgm:forEach>
    <dgm:forEach name="Name196" axis="ch" ptType="sibTrans" hideLastTrans="0" st="5" cnt="1">
      <dgm:layoutNode name="picture5">
        <dgm:alg type="sp"/>
        <dgm:shape xmlns:r="http://schemas.openxmlformats.org/officeDocument/2006/relationships" r:blip="">
          <dgm:adjLst/>
        </dgm:shape>
        <dgm:presOf/>
        <dgm:constrLst/>
        <dgm:forEach name="Name197" ref="imageRepeat"/>
      </dgm:layoutNode>
    </dgm:forEach>
    <dgm:forEach name="Name198" axis="ch" ptType="node" st="6" cnt="1">
      <dgm:layoutNode name="parTx6">
        <dgm:choose name="Name199">
          <dgm:if name="Name200" func="var" arg="dir" op="equ" val="norm">
            <dgm:alg type="tx">
              <dgm:param type="parTxLTRAlign" val="l"/>
              <dgm:param type="parTxRTLAlign" val="r"/>
            </dgm:alg>
          </dgm:if>
          <dgm:else name="Name201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202">
          <dgm:if name="Name203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204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205">
        <dgm:if name="Name206" axis="ch" ptType="node" func="cnt" op="gte" val="1">
          <dgm:layoutNode name="desTx6" styleLbl="revTx">
            <dgm:varLst>
              <dgm:bulletEnabled val="1"/>
            </dgm:varLst>
            <dgm:choose name="Name207">
              <dgm:if name="Name208" func="var" arg="dir" op="equ" val="norm">
                <dgm:choose name="Name209">
                  <dgm:if name="Name210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211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212">
                <dgm:choose name="Name213">
                  <dgm:if name="Name214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215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216"/>
      </dgm:choose>
    </dgm:forEach>
    <dgm:forEach name="Name217" axis="ch" ptType="sibTrans" hideLastTrans="0" st="6" cnt="1">
      <dgm:layoutNode name="picture6">
        <dgm:alg type="sp"/>
        <dgm:shape xmlns:r="http://schemas.openxmlformats.org/officeDocument/2006/relationships" r:blip="">
          <dgm:adjLst/>
        </dgm:shape>
        <dgm:presOf/>
        <dgm:constrLst/>
        <dgm:forEach name="Name218" ref="imageRepeat"/>
      </dgm:layoutNode>
    </dgm:forEach>
    <dgm:forEach name="Name219" axis="ch" ptType="node" st="7" cnt="1">
      <dgm:layoutNode name="parTx7">
        <dgm:choose name="Name220">
          <dgm:if name="Name221" func="var" arg="dir" op="equ" val="norm">
            <dgm:alg type="tx">
              <dgm:param type="parTxLTRAlign" val="l"/>
              <dgm:param type="parTxRTLAlign" val="r"/>
            </dgm:alg>
          </dgm:if>
          <dgm:else name="Name222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223">
          <dgm:if name="Name224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225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226">
        <dgm:if name="Name227" axis="ch" ptType="node" func="cnt" op="gte" val="1">
          <dgm:layoutNode name="desTx7" styleLbl="revTx">
            <dgm:varLst>
              <dgm:bulletEnabled val="1"/>
            </dgm:varLst>
            <dgm:choose name="Name228">
              <dgm:if name="Name229" func="var" arg="dir" op="equ" val="norm">
                <dgm:choose name="Name230">
                  <dgm:if name="Name231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232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233">
                <dgm:choose name="Name234">
                  <dgm:if name="Name235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236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237"/>
      </dgm:choose>
    </dgm:forEach>
    <dgm:forEach name="Name238" axis="ch" ptType="sibTrans" hideLastTrans="0" st="7" cnt="1">
      <dgm:layoutNode name="picture7">
        <dgm:alg type="sp"/>
        <dgm:shape xmlns:r="http://schemas.openxmlformats.org/officeDocument/2006/relationships" r:blip="">
          <dgm:adjLst/>
        </dgm:shape>
        <dgm:presOf/>
        <dgm:constrLst/>
        <dgm:forEach name="Name239" ref="imageRepeat"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BendingPictureCaptionList">
  <dgm:title val=""/>
  <dgm:desc val=""/>
  <dgm:catLst>
    <dgm:cat type="picture" pri="9000"/>
    <dgm:cat type="pictureconvert" pri="9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w" fact="1.11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9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if>
          <dgm:else name="Name6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2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else>
        </dgm:choose>
        <dgm:layoutNode name="rect1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wedgeRectCallout1" styleLbl="node1">
          <dgm:varLst>
            <dgm:bulletEnabled val="1"/>
          </dgm:varLst>
          <dgm:alg type="tx"/>
          <dgm:choose name="Name7">
            <dgm:if name="Name8" func="var" arg="dir" op="equ" val="norm">
              <dgm:shape xmlns:r="http://schemas.openxmlformats.org/officeDocument/2006/relationships" type="wedgeRectCallout" r:blip="">
                <dgm:adjLst>
                  <dgm:adj idx="1" val="0.2025"/>
                  <dgm:adj idx="2" val="-0.607"/>
                </dgm:adjLst>
              </dgm:shape>
            </dgm:if>
            <dgm:else name="Name9">
              <dgm:shape xmlns:r="http://schemas.openxmlformats.org/officeDocument/2006/relationships" type="wedgeRectCallout" r:blip="">
                <dgm:adjLst>
                  <dgm:adj idx="1" val="-0.2025"/>
                  <dgm:adj idx="2" val="-0.607"/>
                </dgm:adjLst>
              </dgm:shape>
            </dgm:else>
          </dgm:choos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E6477A-7E53-440C-A12E-A3FA8A166D93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23AC4C-44E9-4F55-9371-82ECB177F69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67653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809546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06541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217652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092687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322771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73321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12556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63499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43468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103100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993179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TW" altLang="en-US" smtClean="0"/>
              <a:t>按一下以編輯母片標題樣式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Cement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46071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CA06C3B3-630A-49F7-9F77-D65AEAC50B96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6D65170E-8495-43B4-9200-D631522AD6F9}" type="slidenum">
              <a:rPr lang="zh-TW" altLang="en-US" smtClean="0"/>
              <a:t>‹#›</a:t>
            </a:fld>
            <a:endParaRPr lang="zh-TW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45" r:id="rId1"/>
    <p:sldLayoutId id="2147484646" r:id="rId2"/>
    <p:sldLayoutId id="2147484647" r:id="rId3"/>
    <p:sldLayoutId id="2147484648" r:id="rId4"/>
    <p:sldLayoutId id="2147484649" r:id="rId5"/>
    <p:sldLayoutId id="2147484650" r:id="rId6"/>
    <p:sldLayoutId id="2147484651" r:id="rId7"/>
    <p:sldLayoutId id="2147484652" r:id="rId8"/>
    <p:sldLayoutId id="2147484653" r:id="rId9"/>
    <p:sldLayoutId id="2147484654" r:id="rId10"/>
    <p:sldLayoutId id="21474846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2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6" Type="http://schemas.openxmlformats.org/officeDocument/2006/relationships/image" Target="../media/image13.jpeg"/><Relationship Id="rId5" Type="http://schemas.openxmlformats.org/officeDocument/2006/relationships/slide" Target="slide2.xml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6" Type="http://schemas.openxmlformats.org/officeDocument/2006/relationships/image" Target="../media/image13.jpeg"/><Relationship Id="rId5" Type="http://schemas.openxmlformats.org/officeDocument/2006/relationships/slide" Target="slide2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6" Type="http://schemas.openxmlformats.org/officeDocument/2006/relationships/image" Target="../media/image13.jpeg"/><Relationship Id="rId5" Type="http://schemas.openxmlformats.org/officeDocument/2006/relationships/slide" Target="slide2.xml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4.wmv"/><Relationship Id="rId1" Type="http://schemas.microsoft.com/office/2007/relationships/media" Target="../media/media4.wmv"/><Relationship Id="rId6" Type="http://schemas.openxmlformats.org/officeDocument/2006/relationships/image" Target="../media/image13.jpeg"/><Relationship Id="rId5" Type="http://schemas.openxmlformats.org/officeDocument/2006/relationships/slide" Target="slide2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5.wmv"/><Relationship Id="rId1" Type="http://schemas.microsoft.com/office/2007/relationships/media" Target="../media/media5.wmv"/><Relationship Id="rId6" Type="http://schemas.openxmlformats.org/officeDocument/2006/relationships/image" Target="../media/image17.png"/><Relationship Id="rId5" Type="http://schemas.openxmlformats.org/officeDocument/2006/relationships/image" Target="../media/image13.jpeg"/><Relationship Id="rId4" Type="http://schemas.openxmlformats.org/officeDocument/2006/relationships/slide" Target="slid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7" Type="http://schemas.openxmlformats.org/officeDocument/2006/relationships/image" Target="../media/image13.jpeg"/><Relationship Id="rId2" Type="http://schemas.openxmlformats.org/officeDocument/2006/relationships/video" Target="../media/media6.wmv"/><Relationship Id="rId1" Type="http://schemas.microsoft.com/office/2007/relationships/media" Target="../media/media6.wmv"/><Relationship Id="rId6" Type="http://schemas.openxmlformats.org/officeDocument/2006/relationships/slide" Target="slide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7" Type="http://schemas.openxmlformats.org/officeDocument/2006/relationships/image" Target="../media/image13.jpeg"/><Relationship Id="rId2" Type="http://schemas.openxmlformats.org/officeDocument/2006/relationships/video" Target="../media/media7.wmv"/><Relationship Id="rId1" Type="http://schemas.microsoft.com/office/2007/relationships/media" Target="../media/media7.wmv"/><Relationship Id="rId6" Type="http://schemas.openxmlformats.org/officeDocument/2006/relationships/slide" Target="slide2.xml"/><Relationship Id="rId5" Type="http://schemas.openxmlformats.org/officeDocument/2006/relationships/image" Target="../media/image20.png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</a:extLst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標題 1"/>
          <p:cNvSpPr>
            <a:spLocks noGrp="1"/>
          </p:cNvSpPr>
          <p:nvPr>
            <p:ph type="title"/>
          </p:nvPr>
        </p:nvSpPr>
        <p:spPr>
          <a:xfrm>
            <a:off x="3995936" y="260648"/>
            <a:ext cx="3528392" cy="1296144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softRound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lvl="0"/>
            <a:r>
              <a:rPr lang="zh-TW" altLang="en-US" sz="6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摺</a:t>
            </a:r>
            <a:r>
              <a:rPr lang="zh-TW" altLang="en-US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疊衣服</a:t>
            </a:r>
            <a:endParaRPr lang="zh-TW" altLang="en-US" sz="6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731587961"/>
              </p:ext>
            </p:extLst>
          </p:nvPr>
        </p:nvGraphicFramePr>
        <p:xfrm>
          <a:off x="1259632" y="1124744"/>
          <a:ext cx="7074888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73169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群組 4"/>
          <p:cNvGrpSpPr/>
          <p:nvPr/>
        </p:nvGrpSpPr>
        <p:grpSpPr>
          <a:xfrm>
            <a:off x="3054747" y="1375318"/>
            <a:ext cx="2761095" cy="705123"/>
            <a:chOff x="5256425" y="2962043"/>
            <a:chExt cx="2761095" cy="705123"/>
          </a:xfrm>
          <a:scene3d>
            <a:camera prst="orthographicFront"/>
            <a:lightRig rig="flat" dir="t"/>
          </a:scene3d>
        </p:grpSpPr>
        <p:sp>
          <p:nvSpPr>
            <p:cNvPr id="6" name="圓角矩形 5"/>
            <p:cNvSpPr/>
            <p:nvPr/>
          </p:nvSpPr>
          <p:spPr>
            <a:xfrm>
              <a:off x="5387706" y="2962043"/>
              <a:ext cx="2629814" cy="705123"/>
            </a:xfrm>
            <a:prstGeom prst="roundRect">
              <a:avLst/>
            </a:prstGeom>
            <a:gradFill rotWithShape="1">
              <a:gsLst>
                <a:gs pos="0">
                  <a:srgbClr val="1F497D">
                    <a:hueOff val="0"/>
                    <a:satOff val="0"/>
                    <a:lumOff val="0"/>
                    <a:alphaOff val="0"/>
                    <a:shade val="51000"/>
                    <a:satMod val="130000"/>
                  </a:srgbClr>
                </a:gs>
                <a:gs pos="80000">
                  <a:srgbClr val="1F497D">
                    <a:hueOff val="0"/>
                    <a:satOff val="0"/>
                    <a:lumOff val="0"/>
                    <a:alphaOff val="0"/>
                    <a:shade val="93000"/>
                    <a:satMod val="130000"/>
                  </a:srgbClr>
                </a:gs>
                <a:gs pos="100000">
                  <a:srgbClr val="1F497D">
                    <a:hueOff val="0"/>
                    <a:satOff val="0"/>
                    <a:lumOff val="0"/>
                    <a:alphaOff val="0"/>
                    <a:shade val="94000"/>
                    <a:satMod val="135000"/>
                  </a:srgb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p3d prstMaterial="plastic">
              <a:bevelT w="120900" h="88900"/>
              <a:bevelB w="88900" h="31750" prst="angle"/>
            </a:sp3d>
          </p:spPr>
        </p:sp>
        <p:sp>
          <p:nvSpPr>
            <p:cNvPr id="7" name="圓角矩形 4"/>
            <p:cNvSpPr/>
            <p:nvPr/>
          </p:nvSpPr>
          <p:spPr>
            <a:xfrm>
              <a:off x="5256425" y="3030885"/>
              <a:ext cx="2560972" cy="636281"/>
            </a:xfrm>
            <a:prstGeom prst="rect">
              <a:avLst/>
            </a:prstGeom>
            <a:noFill/>
            <a:ln>
              <a:noFill/>
            </a:ln>
            <a:effectLst/>
            <a:sp3d/>
          </p:spPr>
          <p:txBody>
            <a:bodyPr spcFirstLastPara="0" vert="horz" wrap="square" lIns="556644" tIns="95250" rIns="95250" bIns="95250" numCol="1" spcCol="1270" anchor="ctr" anchorCtr="0">
              <a:noAutofit/>
            </a:bodyPr>
            <a:lstStyle/>
            <a:p>
              <a:pPr marL="0" marR="0" lvl="0" indent="0" algn="l" defTabSz="111125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2500" b="0" i="0" u="none" strike="noStrike" kern="1200" cap="none" spc="0" normalizeH="0" baseline="0" noProof="0" dirty="0" smtClean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Calibri"/>
                  <a:ea typeface="新細明體"/>
                  <a:cs typeface="+mn-cs"/>
                </a:rPr>
                <a:t>分段教學影片</a:t>
              </a:r>
              <a:endParaRPr kumimoji="0" lang="zh-TW" altLang="en-US" sz="2500" b="0" i="0" u="none" strike="noStrike" kern="120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新細明體"/>
                <a:cs typeface="+mn-cs"/>
              </a:endParaRPr>
            </a:p>
          </p:txBody>
        </p:sp>
      </p:grpSp>
      <p:graphicFrame>
        <p:nvGraphicFramePr>
          <p:cNvPr id="8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3672585"/>
              </p:ext>
            </p:extLst>
          </p:nvPr>
        </p:nvGraphicFramePr>
        <p:xfrm>
          <a:off x="755576" y="2492896"/>
          <a:ext cx="6984776" cy="4062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標題 1"/>
          <p:cNvSpPr>
            <a:spLocks noGrp="1"/>
          </p:cNvSpPr>
          <p:nvPr>
            <p:ph type="title"/>
          </p:nvPr>
        </p:nvSpPr>
        <p:spPr>
          <a:xfrm>
            <a:off x="2404753" y="404664"/>
            <a:ext cx="4392488" cy="807292"/>
          </a:xfrm>
          <a:solidFill>
            <a:srgbClr val="FFFF00"/>
          </a:solidFill>
          <a:ln w="57150"/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0000" endA="300" endPos="55000" dir="5400000" sy="-100000" algn="bl" rotWithShape="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lvl="0"/>
            <a:r>
              <a:rPr lang="zh-TW" altLang="en-US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摺疊衣服</a:t>
            </a:r>
            <a:r>
              <a:rPr lang="en-US" altLang="zh-TW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(</a:t>
            </a:r>
            <a:r>
              <a:rPr lang="zh-TW" altLang="en-US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上衣</a:t>
            </a:r>
            <a:r>
              <a:rPr lang="en-US" altLang="zh-TW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)</a:t>
            </a:r>
            <a:endParaRPr lang="zh-TW" altLang="en-US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動作按鈕: 起點 8">
            <a:hlinkClick r:id="" action="ppaction://hlinkshowjump?jump=firstslide" highlightClick="1"/>
          </p:cNvPr>
          <p:cNvSpPr/>
          <p:nvPr/>
        </p:nvSpPr>
        <p:spPr>
          <a:xfrm>
            <a:off x="7950699" y="6044189"/>
            <a:ext cx="1008112" cy="648072"/>
          </a:xfrm>
          <a:prstGeom prst="actionButtonBeginning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1680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標題 2"/>
          <p:cNvSpPr>
            <a:spLocks noGrp="1"/>
          </p:cNvSpPr>
          <p:nvPr>
            <p:ph type="title"/>
          </p:nvPr>
        </p:nvSpPr>
        <p:spPr>
          <a:xfrm>
            <a:off x="251520" y="332656"/>
            <a:ext cx="6285384" cy="1252728"/>
          </a:xfrm>
        </p:spPr>
        <p:txBody>
          <a:bodyPr>
            <a:noAutofit/>
          </a:bodyPr>
          <a:lstStyle/>
          <a:p>
            <a:pPr algn="l"/>
            <a:r>
              <a:rPr lang="en-US" altLang="zh-TW" sz="4800" b="1" dirty="0">
                <a:solidFill>
                  <a:srgbClr val="FFFF00"/>
                </a:solidFill>
                <a:ea typeface="標楷體" pitchFamily="65" charset="-120"/>
              </a:rPr>
              <a:t>1.</a:t>
            </a:r>
            <a:r>
              <a:rPr lang="zh-TW" altLang="en-US" sz="4800" b="1" dirty="0">
                <a:solidFill>
                  <a:srgbClr val="FFFF00"/>
                </a:solidFill>
                <a:ea typeface="標楷體" pitchFamily="65" charset="-120"/>
              </a:rPr>
              <a:t>背面朝上</a:t>
            </a:r>
            <a:br>
              <a:rPr lang="zh-TW" altLang="en-US" sz="4800" b="1" dirty="0">
                <a:solidFill>
                  <a:srgbClr val="FFFF00"/>
                </a:solidFill>
                <a:ea typeface="標楷體" pitchFamily="65" charset="-120"/>
              </a:rPr>
            </a:br>
            <a:endParaRPr lang="zh-TW" altLang="en-US" sz="4800" dirty="0"/>
          </a:p>
        </p:txBody>
      </p:sp>
      <p:pic>
        <p:nvPicPr>
          <p:cNvPr id="9" name="折衣服-1背面朝上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1520" y="1254302"/>
            <a:ext cx="7776864" cy="5414786"/>
          </a:xfrm>
          <a:prstGeom prst="roundRect">
            <a:avLst>
              <a:gd name="adj" fmla="val 5299"/>
            </a:avLst>
          </a:prstGeom>
          <a:ln>
            <a:noFill/>
          </a:ln>
          <a:effectLst/>
          <a:scene3d>
            <a:camera prst="orthographicFront"/>
            <a:lightRig rig="balanced" dir="t"/>
          </a:scene3d>
          <a:sp3d prstMaterial="plastic">
            <a:bevelT/>
            <a:contourClr>
              <a:srgbClr val="FFFFFF"/>
            </a:contourClr>
          </a:sp3d>
        </p:spPr>
      </p:pic>
      <p:pic>
        <p:nvPicPr>
          <p:cNvPr id="10" name="Picture 2" descr="http://t1.gstatic.com/images?q=tbn:ANd9GcTsgNhPB2GZ5Mua-f2Nhl5Fp2_fZKikfJHq2rhxXwGdQfbTXGkKfA&amp;t=1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6820" y="5052197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動作按鈕: 起點 10">
            <a:hlinkClick r:id="" action="ppaction://hlinkshowjump?jump=firstslide" highlightClick="1"/>
          </p:cNvPr>
          <p:cNvSpPr/>
          <p:nvPr/>
        </p:nvSpPr>
        <p:spPr>
          <a:xfrm>
            <a:off x="7950699" y="6044189"/>
            <a:ext cx="1008112" cy="648072"/>
          </a:xfrm>
          <a:prstGeom prst="actionButtonBeginning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58807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302351" y="260648"/>
            <a:ext cx="3455764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sz="4800" b="1" dirty="0" smtClean="0">
                <a:solidFill>
                  <a:srgbClr val="FFFF00"/>
                </a:solidFill>
                <a:ea typeface="標楷體" pitchFamily="65" charset="-120"/>
              </a:rPr>
              <a:t>2.</a:t>
            </a:r>
            <a:r>
              <a:rPr lang="zh-TW" altLang="en-US" sz="4800" b="1" dirty="0" smtClean="0">
                <a:solidFill>
                  <a:srgbClr val="FFFF00"/>
                </a:solidFill>
                <a:ea typeface="標楷體" pitchFamily="65" charset="-120"/>
              </a:rPr>
              <a:t>袖子</a:t>
            </a:r>
            <a:r>
              <a:rPr lang="zh-TW" altLang="en-US" sz="4800" b="1" dirty="0">
                <a:solidFill>
                  <a:srgbClr val="FFFF00"/>
                </a:solidFill>
                <a:ea typeface="標楷體" pitchFamily="65" charset="-120"/>
              </a:rPr>
              <a:t>對折</a:t>
            </a:r>
          </a:p>
        </p:txBody>
      </p:sp>
      <p:pic>
        <p:nvPicPr>
          <p:cNvPr id="3" name="折衣服-2袖子對折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2351" y="1183978"/>
            <a:ext cx="7632848" cy="5341366"/>
          </a:xfrm>
          <a:prstGeom prst="roundRect">
            <a:avLst>
              <a:gd name="adj" fmla="val 5299"/>
            </a:avLst>
          </a:prstGeom>
          <a:ln>
            <a:noFill/>
          </a:ln>
          <a:effectLst/>
          <a:scene3d>
            <a:camera prst="orthographicFront"/>
            <a:lightRig rig="balanced" dir="t"/>
          </a:scene3d>
          <a:sp3d prstMaterial="plastic">
            <a:bevelT/>
            <a:contourClr>
              <a:srgbClr val="FFFFFF"/>
            </a:contourClr>
          </a:sp3d>
        </p:spPr>
      </p:pic>
      <p:pic>
        <p:nvPicPr>
          <p:cNvPr id="4" name="Picture 2" descr="http://t1.gstatic.com/images?q=tbn:ANd9GcTsgNhPB2GZ5Mua-f2Nhl5Fp2_fZKikfJHq2rhxXwGdQfbTXGkKfA&amp;t=1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6820" y="5052197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動作按鈕: 起點 4">
            <a:hlinkClick r:id="" action="ppaction://hlinkshowjump?jump=firstslide" highlightClick="1"/>
          </p:cNvPr>
          <p:cNvSpPr/>
          <p:nvPr/>
        </p:nvSpPr>
        <p:spPr>
          <a:xfrm>
            <a:off x="7950699" y="6044189"/>
            <a:ext cx="1008112" cy="648072"/>
          </a:xfrm>
          <a:prstGeom prst="actionButtonBeginning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19502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302351" y="260648"/>
            <a:ext cx="3455764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sz="4800" b="1" dirty="0" smtClean="0">
                <a:solidFill>
                  <a:srgbClr val="FFFF00"/>
                </a:solidFill>
                <a:ea typeface="標楷體" pitchFamily="65" charset="-120"/>
              </a:rPr>
              <a:t>3.</a:t>
            </a:r>
            <a:r>
              <a:rPr lang="zh-TW" altLang="en-US" sz="4800" b="1" dirty="0" smtClean="0">
                <a:solidFill>
                  <a:srgbClr val="FFFF00"/>
                </a:solidFill>
                <a:ea typeface="標楷體" pitchFamily="65" charset="-120"/>
              </a:rPr>
              <a:t>袖子內折</a:t>
            </a:r>
            <a:endParaRPr lang="zh-TW" altLang="en-US" sz="4800" b="1" dirty="0">
              <a:solidFill>
                <a:srgbClr val="FFFF00"/>
              </a:solidFill>
              <a:ea typeface="標楷體" pitchFamily="65" charset="-120"/>
            </a:endParaRPr>
          </a:p>
        </p:txBody>
      </p:sp>
      <p:pic>
        <p:nvPicPr>
          <p:cNvPr id="3" name="折衣服-3袖子內折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2350" y="1217284"/>
            <a:ext cx="7870049" cy="5524084"/>
          </a:xfrm>
          <a:prstGeom prst="roundRect">
            <a:avLst>
              <a:gd name="adj" fmla="val 5299"/>
            </a:avLst>
          </a:prstGeom>
          <a:ln>
            <a:noFill/>
          </a:ln>
          <a:effectLst/>
          <a:scene3d>
            <a:camera prst="orthographicFront"/>
            <a:lightRig rig="balanced" dir="t"/>
          </a:scene3d>
          <a:sp3d prstMaterial="plastic">
            <a:bevelT/>
            <a:contourClr>
              <a:srgbClr val="FFFFFF"/>
            </a:contourClr>
          </a:sp3d>
        </p:spPr>
      </p:pic>
      <p:pic>
        <p:nvPicPr>
          <p:cNvPr id="4" name="Picture 2" descr="http://t1.gstatic.com/images?q=tbn:ANd9GcTsgNhPB2GZ5Mua-f2Nhl5Fp2_fZKikfJHq2rhxXwGdQfbTXGkKfA&amp;t=1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6820" y="5052197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動作按鈕: 起點 4">
            <a:hlinkClick r:id="" action="ppaction://hlinkshowjump?jump=firstslide" highlightClick="1"/>
          </p:cNvPr>
          <p:cNvSpPr/>
          <p:nvPr/>
        </p:nvSpPr>
        <p:spPr>
          <a:xfrm>
            <a:off x="7950699" y="6044189"/>
            <a:ext cx="1008112" cy="648072"/>
          </a:xfrm>
          <a:prstGeom prst="actionButtonBeginning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54584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251520" y="260648"/>
            <a:ext cx="3887812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sz="4800" b="1" dirty="0" smtClean="0">
                <a:solidFill>
                  <a:srgbClr val="FFFF00"/>
                </a:solidFill>
                <a:ea typeface="標楷體" pitchFamily="65" charset="-120"/>
              </a:rPr>
              <a:t>4.</a:t>
            </a:r>
            <a:r>
              <a:rPr lang="zh-TW" altLang="en-US" sz="4800" b="1" dirty="0" smtClean="0">
                <a:solidFill>
                  <a:srgbClr val="FFFF00"/>
                </a:solidFill>
                <a:ea typeface="標楷體" pitchFamily="65" charset="-120"/>
              </a:rPr>
              <a:t>上下</a:t>
            </a:r>
            <a:r>
              <a:rPr lang="zh-TW" altLang="en-US" sz="4800" b="1" dirty="0">
                <a:solidFill>
                  <a:srgbClr val="FFFF00"/>
                </a:solidFill>
                <a:ea typeface="標楷體" pitchFamily="65" charset="-120"/>
              </a:rPr>
              <a:t>對折</a:t>
            </a:r>
          </a:p>
        </p:txBody>
      </p:sp>
      <p:pic>
        <p:nvPicPr>
          <p:cNvPr id="3" name="折衣服-4上下對折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986" y="1193498"/>
            <a:ext cx="7931414" cy="5403854"/>
          </a:xfrm>
          <a:prstGeom prst="roundRect">
            <a:avLst>
              <a:gd name="adj" fmla="val 5299"/>
            </a:avLst>
          </a:prstGeom>
          <a:ln>
            <a:noFill/>
          </a:ln>
          <a:effectLst/>
          <a:scene3d>
            <a:camera prst="orthographicFront"/>
            <a:lightRig rig="balanced" dir="t"/>
          </a:scene3d>
          <a:sp3d prstMaterial="plastic">
            <a:bevelT/>
            <a:contourClr>
              <a:srgbClr val="FFFFFF"/>
            </a:contourClr>
          </a:sp3d>
        </p:spPr>
      </p:pic>
      <p:pic>
        <p:nvPicPr>
          <p:cNvPr id="4" name="Picture 2" descr="http://t1.gstatic.com/images?q=tbn:ANd9GcTsgNhPB2GZ5Mua-f2Nhl5Fp2_fZKikfJHq2rhxXwGdQfbTXGkKfA&amp;t=1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6820" y="5052197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動作按鈕: 起點 4">
            <a:hlinkClick r:id="" action="ppaction://hlinkshowjump?jump=firstslide" highlightClick="1"/>
          </p:cNvPr>
          <p:cNvSpPr/>
          <p:nvPr/>
        </p:nvSpPr>
        <p:spPr>
          <a:xfrm>
            <a:off x="7950699" y="6044189"/>
            <a:ext cx="1008112" cy="648072"/>
          </a:xfrm>
          <a:prstGeom prst="actionButtonBeginning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20809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395536" y="220410"/>
            <a:ext cx="4824933" cy="978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TW" sz="4800" b="1" dirty="0" smtClean="0">
                <a:solidFill>
                  <a:srgbClr val="FFFF00"/>
                </a:solidFill>
                <a:ea typeface="標楷體" pitchFamily="65" charset="-120"/>
              </a:rPr>
              <a:t>5.</a:t>
            </a:r>
            <a:r>
              <a:rPr lang="zh-TW" altLang="en-US" sz="4800" b="1" dirty="0" smtClean="0">
                <a:solidFill>
                  <a:srgbClr val="FFFF00"/>
                </a:solidFill>
                <a:ea typeface="標楷體" pitchFamily="65" charset="-120"/>
              </a:rPr>
              <a:t>撫平皺摺 </a:t>
            </a:r>
            <a:endParaRPr lang="zh-TW" altLang="en-US" sz="4800" b="1" dirty="0">
              <a:solidFill>
                <a:srgbClr val="FFFF00"/>
              </a:solidFill>
              <a:ea typeface="標楷體" pitchFamily="65" charset="-120"/>
            </a:endParaRPr>
          </a:p>
        </p:txBody>
      </p:sp>
      <p:pic>
        <p:nvPicPr>
          <p:cNvPr id="4" name="Picture 2" descr="http://t1.gstatic.com/images?q=tbn:ANd9GcTsgNhPB2GZ5Mua-f2Nhl5Fp2_fZKikfJHq2rhxXwGdQfbTXGkKfA&amp;t=1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6820" y="5052197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動作按鈕: 起點 4">
            <a:hlinkClick r:id="" action="ppaction://hlinkshowjump?jump=firstslide" highlightClick="1"/>
          </p:cNvPr>
          <p:cNvSpPr/>
          <p:nvPr/>
        </p:nvSpPr>
        <p:spPr>
          <a:xfrm>
            <a:off x="7950699" y="6044189"/>
            <a:ext cx="1008112" cy="648072"/>
          </a:xfrm>
          <a:prstGeom prst="actionButtonBeginning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6" name="折衣服-5撫平皺折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95535" y="1136686"/>
            <a:ext cx="7555163" cy="5555575"/>
          </a:xfrm>
        </p:spPr>
      </p:pic>
    </p:spTree>
    <p:extLst>
      <p:ext uri="{BB962C8B-B14F-4D97-AF65-F5344CB8AC3E}">
        <p14:creationId xmlns:p14="http://schemas.microsoft.com/office/powerpoint/2010/main" val="2773718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145"/>
            <a:ext cx="8964488" cy="6858000"/>
          </a:xfrm>
          <a:prstGeom prst="rect">
            <a:avLst/>
          </a:prstGeom>
        </p:spPr>
      </p:pic>
      <p:grpSp>
        <p:nvGrpSpPr>
          <p:cNvPr id="9" name="群組 8"/>
          <p:cNvGrpSpPr/>
          <p:nvPr/>
        </p:nvGrpSpPr>
        <p:grpSpPr>
          <a:xfrm>
            <a:off x="3059832" y="182242"/>
            <a:ext cx="2701822" cy="711521"/>
            <a:chOff x="1721540" y="-1425045"/>
            <a:chExt cx="2701822" cy="711521"/>
          </a:xfrm>
          <a:scene3d>
            <a:camera prst="orthographicFront"/>
            <a:lightRig rig="flat" dir="t"/>
          </a:scene3d>
        </p:grpSpPr>
        <p:sp>
          <p:nvSpPr>
            <p:cNvPr id="10" name="圓角矩形 9"/>
            <p:cNvSpPr/>
            <p:nvPr/>
          </p:nvSpPr>
          <p:spPr>
            <a:xfrm>
              <a:off x="1793548" y="-1425045"/>
              <a:ext cx="2629814" cy="705123"/>
            </a:xfrm>
            <a:prstGeom prst="roundRect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2">
                <a:hueOff val="0"/>
                <a:satOff val="0"/>
                <a:lumOff val="0"/>
                <a:alphaOff val="0"/>
              </a:schemeClr>
            </a:lnRef>
            <a:fillRef idx="3">
              <a:schemeClr val="dk2">
                <a:hueOff val="0"/>
                <a:satOff val="0"/>
                <a:lumOff val="0"/>
                <a:alphaOff val="0"/>
              </a:schemeClr>
            </a:fillRef>
            <a:effectRef idx="2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圓角矩形 4"/>
            <p:cNvSpPr/>
            <p:nvPr/>
          </p:nvSpPr>
          <p:spPr>
            <a:xfrm>
              <a:off x="1721540" y="-1349805"/>
              <a:ext cx="2560972" cy="63628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56644" tIns="95250" rIns="95250" bIns="95250" numCol="1" spcCol="1270" anchor="ctr" anchorCtr="0">
              <a:noAutofit/>
            </a:bodyPr>
            <a:lstStyle/>
            <a:p>
              <a:pPr lvl="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TW" altLang="en-US" sz="2500" kern="1200" dirty="0" smtClean="0">
                  <a:solidFill>
                    <a:srgbClr val="FF0000"/>
                  </a:solidFill>
                </a:rPr>
                <a:t>觀看錯誤影片</a:t>
              </a:r>
              <a:endParaRPr lang="zh-TW" altLang="en-US" sz="2500" kern="12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3" name="折衣服錯誤版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11560" y="893763"/>
            <a:ext cx="7632848" cy="4551460"/>
          </a:xfrm>
          <a:prstGeom prst="rect">
            <a:avLst/>
          </a:prstGeom>
        </p:spPr>
      </p:pic>
      <p:pic>
        <p:nvPicPr>
          <p:cNvPr id="7" name="Picture 2" descr="http://t1.gstatic.com/images?q=tbn:ANd9GcTsgNhPB2GZ5Mua-f2Nhl5Fp2_fZKikfJHq2rhxXwGdQfbTXGkKfA&amp;t=1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6820" y="5052197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動作按鈕: 起點 11">
            <a:hlinkClick r:id="" action="ppaction://hlinkshowjump?jump=firstslide" highlightClick="1"/>
          </p:cNvPr>
          <p:cNvSpPr/>
          <p:nvPr/>
        </p:nvSpPr>
        <p:spPr>
          <a:xfrm>
            <a:off x="7950699" y="6044189"/>
            <a:ext cx="1008112" cy="648072"/>
          </a:xfrm>
          <a:prstGeom prst="actionButtonBeginning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67124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9512" y="0"/>
            <a:ext cx="9144000" cy="6858000"/>
          </a:xfrm>
          <a:prstGeom prst="rect">
            <a:avLst/>
          </a:prstGeom>
        </p:spPr>
      </p:pic>
      <p:grpSp>
        <p:nvGrpSpPr>
          <p:cNvPr id="9" name="群組 8"/>
          <p:cNvGrpSpPr/>
          <p:nvPr/>
        </p:nvGrpSpPr>
        <p:grpSpPr>
          <a:xfrm>
            <a:off x="2845511" y="116632"/>
            <a:ext cx="2753032" cy="705123"/>
            <a:chOff x="857444" y="-1602514"/>
            <a:chExt cx="2753032" cy="705123"/>
          </a:xfrm>
          <a:scene3d>
            <a:camera prst="orthographicFront"/>
            <a:lightRig rig="flat" dir="t"/>
          </a:scene3d>
        </p:grpSpPr>
        <p:sp>
          <p:nvSpPr>
            <p:cNvPr id="10" name="圓角矩形 9"/>
            <p:cNvSpPr/>
            <p:nvPr/>
          </p:nvSpPr>
          <p:spPr>
            <a:xfrm>
              <a:off x="980662" y="-1602514"/>
              <a:ext cx="2629814" cy="705123"/>
            </a:xfrm>
            <a:prstGeom prst="roundRect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2">
                <a:hueOff val="0"/>
                <a:satOff val="0"/>
                <a:lumOff val="0"/>
                <a:alphaOff val="0"/>
              </a:schemeClr>
            </a:lnRef>
            <a:fillRef idx="3">
              <a:schemeClr val="dk2">
                <a:hueOff val="0"/>
                <a:satOff val="0"/>
                <a:lumOff val="0"/>
                <a:alphaOff val="0"/>
              </a:schemeClr>
            </a:fillRef>
            <a:effectRef idx="2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圓角矩形 4"/>
            <p:cNvSpPr/>
            <p:nvPr/>
          </p:nvSpPr>
          <p:spPr>
            <a:xfrm>
              <a:off x="857444" y="-1602514"/>
              <a:ext cx="2560972" cy="63628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56644" tIns="95250" rIns="95250" bIns="95250" numCol="1" spcCol="1270" anchor="ctr" anchorCtr="0">
              <a:noAutofit/>
            </a:bodyPr>
            <a:lstStyle/>
            <a:p>
              <a:pPr lvl="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TW" altLang="en-US" sz="2500" kern="1200" dirty="0" smtClean="0">
                  <a:solidFill>
                    <a:srgbClr val="FFFF00"/>
                  </a:solidFill>
                </a:rPr>
                <a:t>觀看正確影片</a:t>
              </a:r>
              <a:endParaRPr lang="zh-TW" altLang="en-US" sz="2500" kern="1200" dirty="0">
                <a:solidFill>
                  <a:srgbClr val="FFFF00"/>
                </a:solidFill>
              </a:endParaRPr>
            </a:p>
          </p:txBody>
        </p:sp>
      </p:grpSp>
      <p:pic>
        <p:nvPicPr>
          <p:cNvPr id="3" name="折衣服正確版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39552" y="836712"/>
            <a:ext cx="7704856" cy="4669891"/>
          </a:xfrm>
          <a:prstGeom prst="rect">
            <a:avLst/>
          </a:prstGeom>
        </p:spPr>
      </p:pic>
      <p:pic>
        <p:nvPicPr>
          <p:cNvPr id="7" name="Picture 2" descr="http://t1.gstatic.com/images?q=tbn:ANd9GcTsgNhPB2GZ5Mua-f2Nhl5Fp2_fZKikfJHq2rhxXwGdQfbTXGkKfA&amp;t=1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6820" y="5052197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動作按鈕: 起點 11">
            <a:hlinkClick r:id="" action="ppaction://hlinkshowjump?jump=firstslide" highlightClick="1"/>
          </p:cNvPr>
          <p:cNvSpPr/>
          <p:nvPr/>
        </p:nvSpPr>
        <p:spPr>
          <a:xfrm>
            <a:off x="7950699" y="6044189"/>
            <a:ext cx="1008112" cy="648072"/>
          </a:xfrm>
          <a:prstGeom prst="actionButtonBeginning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52015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波形">
  <a:themeElements>
    <a:clrScheme name="波形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波形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波形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Composite</Template>
  <TotalTime>4190</TotalTime>
  <Words>75</Words>
  <Application>Microsoft Office PowerPoint</Application>
  <PresentationFormat>如螢幕大小 (4:3)</PresentationFormat>
  <Paragraphs>19</Paragraphs>
  <Slides>9</Slides>
  <Notes>0</Notes>
  <HiddenSlides>0</HiddenSlides>
  <MMClips>7</MMClips>
  <ScaleCrop>false</ScaleCrop>
  <HeadingPairs>
    <vt:vector size="4" baseType="variant">
      <vt:variant>
        <vt:lpstr>佈景主題</vt:lpstr>
      </vt:variant>
      <vt:variant>
        <vt:i4>2</vt:i4>
      </vt:variant>
      <vt:variant>
        <vt:lpstr>投影片標題</vt:lpstr>
      </vt:variant>
      <vt:variant>
        <vt:i4>9</vt:i4>
      </vt:variant>
    </vt:vector>
  </HeadingPairs>
  <TitlesOfParts>
    <vt:vector size="11" baseType="lpstr">
      <vt:lpstr>Office 佈景主題</vt:lpstr>
      <vt:lpstr>波形</vt:lpstr>
      <vt:lpstr>摺疊衣服</vt:lpstr>
      <vt:lpstr>摺疊衣服(上衣)</vt:lpstr>
      <vt:lpstr>1.背面朝上 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user</dc:creator>
  <cp:lastModifiedBy>yang</cp:lastModifiedBy>
  <cp:revision>168</cp:revision>
  <dcterms:created xsi:type="dcterms:W3CDTF">2011-03-14T00:45:57Z</dcterms:created>
  <dcterms:modified xsi:type="dcterms:W3CDTF">2015-05-20T14:27:45Z</dcterms:modified>
</cp:coreProperties>
</file>