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989624F4-FF64-46A8-90D9-72C2AC55C337}">
          <p14:sldIdLst>
            <p14:sldId id="256"/>
            <p14:sldId id="257"/>
            <p14:sldId id="259"/>
            <p14:sldId id="261"/>
          </p14:sldIdLst>
        </p14:section>
        <p14:section name="未命名的章節" id="{2F521D9B-69C2-4067-87EB-E5D1B3075093}">
          <p14:sldIdLst>
            <p14:sldId id="258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SnnB9wdy5c&amp;ab_channel=%E5%A4%A7%E6%84%9B%E9%9B%BB%E8%A6%96TzuChiDaAiVideo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PLYGIj4wZmI&amp;ab_channel=%E5%8F%AF%E6%BE%84%E9%9F%B3%E6%A8%82%E6%96%87%E5%89%B5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i0NbcyhAHM&amp;ab_channel=%E5%8F%AF%E6%BE%84%E9%9F%B3%E6%A8%82%E6%96%87%E5%89%B5%E5%8F%AF%E6%BE%84%E9%9F%B3%E6%A8%82%E6%96%87%E5%89%B5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600" dirty="0" smtClean="0"/>
              <a:t>藝術領域</a:t>
            </a:r>
            <a:endParaRPr lang="zh-TW" altLang="en-US" sz="66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zh-TW" altLang="en-US" sz="4000" dirty="0" smtClean="0"/>
              <a:t>陳芊卉 老師</a:t>
            </a:r>
            <a:endParaRPr lang="en-US" altLang="zh-TW" sz="4000" dirty="0" smtClean="0"/>
          </a:p>
          <a:p>
            <a:r>
              <a:rPr lang="en-US" altLang="zh-TW" sz="4000" dirty="0" smtClean="0"/>
              <a:t>2021.5.26</a:t>
            </a:r>
            <a:r>
              <a:rPr lang="zh-TW" altLang="en-US" sz="4000" dirty="0" smtClean="0"/>
              <a:t>、</a:t>
            </a:r>
            <a:r>
              <a:rPr lang="en-US" altLang="zh-TW" sz="4000" dirty="0" smtClean="0"/>
              <a:t>28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607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老師給同學的話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3" y="2034862"/>
            <a:ext cx="8596669" cy="4391696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各位同學，芊卉老師在這跟大家問好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不知道疫情期間同學在家裡都做些什麼事呢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有沒有幫忙爸爸媽媽做家事呢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還記得這個月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五月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有個重要的節日嗎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答對了，就是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3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母親節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記得去抱抱媽咪哦</a:t>
            </a:r>
            <a:r>
              <a:rPr lang="en-US" altLang="zh-TW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接下來的投影片，會放幾張之前學校母親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節的活動照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片，讓大家回憶一下當天精彩又溫馨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的感恩活</a:t>
            </a:r>
            <a:r>
              <a:rPr lang="zh-TW" altLang="en-US" sz="32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動。</a:t>
            </a: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980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相片集錦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922"/>
            <a:ext cx="2911077" cy="388143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77" y="1270000"/>
            <a:ext cx="3969606" cy="48828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0" y="1269999"/>
            <a:ext cx="4437245" cy="499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2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272" y="437883"/>
            <a:ext cx="8956063" cy="5642780"/>
          </a:xfrm>
        </p:spPr>
      </p:pic>
    </p:spTree>
    <p:extLst>
      <p:ext uri="{BB962C8B-B14F-4D97-AF65-F5344CB8AC3E}">
        <p14:creationId xmlns:p14="http://schemas.microsoft.com/office/powerpoint/2010/main" val="16887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06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7030A0"/>
                </a:solidFill>
              </a:rPr>
              <a:t>愛的故事 </a:t>
            </a:r>
            <a:r>
              <a:rPr lang="en-US" altLang="zh-TW" dirty="0">
                <a:solidFill>
                  <a:srgbClr val="7030A0"/>
                </a:solidFill>
              </a:rPr>
              <a:t>- </a:t>
            </a:r>
            <a:r>
              <a:rPr lang="zh-TW" altLang="en-US" dirty="0">
                <a:solidFill>
                  <a:srgbClr val="7030A0"/>
                </a:solidFill>
              </a:rPr>
              <a:t>陳珞綺、盧璽文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57638" y="1635618"/>
            <a:ext cx="8596668" cy="4649272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向日光視障樂團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的演出，一定讓各位同學印象深刻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，芊卉老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師也特地找到當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天表演者的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生命故</a:t>
            </a:r>
            <a:r>
              <a:rPr lang="zh-TW" altLang="en-US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事與大家一同分享。非常推薦各位同學的家人一起觀賞，影片內容非常感動哦</a:t>
            </a:r>
            <a:r>
              <a:rPr lang="en-US" altLang="zh-TW" sz="3200" dirty="0" smtClean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en-US" altLang="zh-TW" sz="2400" dirty="0"/>
              <a:t>【</a:t>
            </a:r>
            <a:r>
              <a:rPr lang="zh-TW" altLang="en-US" sz="2400" dirty="0"/>
              <a:t>圓夢心舞臺</a:t>
            </a:r>
            <a:r>
              <a:rPr lang="en-US" altLang="zh-TW" sz="2400" dirty="0" smtClean="0"/>
              <a:t>】(</a:t>
            </a:r>
            <a:r>
              <a:rPr lang="zh-TW" altLang="en-US" sz="2400" dirty="0" smtClean="0"/>
              <a:t>適合闔家觀賞</a:t>
            </a:r>
            <a:r>
              <a:rPr lang="en-US" altLang="zh-TW" sz="2400" dirty="0" smtClean="0"/>
              <a:t>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 smtClean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https://www.youtube.com/watch?v=PSnnB9wdy5c&amp;ab_channel=%E5%A4%A7%E6%84%9B%E9%9B%BB%E8%A6%96TzuChiDaAiVideo</a:t>
            </a:r>
            <a:endParaRPr lang="zh-TW" alt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231820"/>
            <a:ext cx="8596668" cy="1698580"/>
          </a:xfrm>
        </p:spPr>
        <p:txBody>
          <a:bodyPr/>
          <a:lstStyle/>
          <a:p>
            <a:r>
              <a:rPr lang="zh-TW" altLang="en-US" dirty="0" smtClean="0"/>
              <a:t>現場表演的好聽歌曲</a:t>
            </a:r>
            <a:r>
              <a:rPr lang="en-US" altLang="zh-TW" dirty="0" smtClean="0"/>
              <a:t>:</a:t>
            </a:r>
            <a:r>
              <a:rPr lang="zh-TW" altLang="en-US" b="1" dirty="0" smtClean="0">
                <a:solidFill>
                  <a:srgbClr val="FF0000"/>
                </a:solidFill>
                <a:hlinkClick r:id="rId2"/>
              </a:rPr>
              <a:t>勇者無懼</a:t>
            </a:r>
            <a:r>
              <a:rPr lang="zh-TW" altLang="en-US" dirty="0" smtClean="0"/>
              <a:t>  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9" y="953037"/>
            <a:ext cx="10271763" cy="5692462"/>
          </a:xfrm>
        </p:spPr>
      </p:pic>
    </p:spTree>
    <p:extLst>
      <p:ext uri="{BB962C8B-B14F-4D97-AF65-F5344CB8AC3E}">
        <p14:creationId xmlns:p14="http://schemas.microsoft.com/office/powerpoint/2010/main" val="11336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>
                <a:hlinkClick r:id="rId2"/>
              </a:rPr>
              <a:t>勇者無懼 向日光樂團伴</a:t>
            </a:r>
            <a:r>
              <a:rPr lang="zh-TW" altLang="en-US" dirty="0" smtClean="0">
                <a:hlinkClick r:id="rId2"/>
              </a:rPr>
              <a:t>唱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sz="3100" dirty="0" smtClean="0"/>
              <a:t>點選跟著歌詞唱看看</a:t>
            </a:r>
            <a:r>
              <a:rPr lang="en-US" altLang="zh-TW" sz="3100" dirty="0" smtClean="0"/>
              <a:t>)</a:t>
            </a:r>
            <a:r>
              <a:rPr lang="zh-TW" altLang="en-US" dirty="0"/>
              <a:t/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7334" y="1635617"/>
            <a:ext cx="8596668" cy="4533363"/>
          </a:xfrm>
        </p:spPr>
        <p:txBody>
          <a:bodyPr>
            <a:noAutofit/>
          </a:bodyPr>
          <a:lstStyle/>
          <a:p>
            <a:r>
              <a:rPr lang="zh-TW" altLang="en-US" sz="2400" dirty="0" smtClean="0"/>
              <a:t>世</a:t>
            </a:r>
            <a:r>
              <a:rPr lang="zh-TW" altLang="en-US" sz="2400" dirty="0"/>
              <a:t>界  紛亂  沈默  咆哮  音樂  我聽到</a:t>
            </a:r>
          </a:p>
          <a:p>
            <a:r>
              <a:rPr lang="zh-TW" altLang="en-US" sz="2400" dirty="0"/>
              <a:t>深夜  黑暗  迷濛  黯淡  美夢  卻燦爛</a:t>
            </a:r>
          </a:p>
          <a:p>
            <a:r>
              <a:rPr lang="zh-TW" altLang="en-US" sz="2400" dirty="0"/>
              <a:t>庸庸  碌碌  急急  忙忙  沒空  抬起頭</a:t>
            </a:r>
          </a:p>
          <a:p>
            <a:r>
              <a:rPr lang="zh-TW" altLang="en-US" sz="2400" dirty="0"/>
              <a:t>哭著  笑著  真真  假假  到底  為誰而活</a:t>
            </a:r>
          </a:p>
          <a:p>
            <a:r>
              <a:rPr lang="zh-TW" altLang="en-US" sz="2400" dirty="0"/>
              <a:t>我知道</a:t>
            </a:r>
            <a:r>
              <a:rPr lang="en-US" altLang="zh-TW" sz="2400" dirty="0"/>
              <a:t>(</a:t>
            </a:r>
            <a:r>
              <a:rPr lang="zh-TW" altLang="en-US" sz="2400" dirty="0"/>
              <a:t>我們在</a:t>
            </a:r>
            <a:r>
              <a:rPr lang="en-US" altLang="zh-TW" sz="2400" dirty="0"/>
              <a:t>)</a:t>
            </a:r>
            <a:r>
              <a:rPr lang="zh-TW" altLang="en-US" sz="2400" dirty="0"/>
              <a:t>下了  雨之後  才有</a:t>
            </a:r>
            <a:r>
              <a:rPr lang="en-US" altLang="zh-TW" sz="2400" dirty="0"/>
              <a:t>(</a:t>
            </a:r>
            <a:r>
              <a:rPr lang="zh-TW" altLang="en-US" sz="2400" dirty="0"/>
              <a:t>尋找</a:t>
            </a:r>
            <a:r>
              <a:rPr lang="en-US" altLang="zh-TW" sz="2400" dirty="0"/>
              <a:t>)</a:t>
            </a:r>
            <a:r>
              <a:rPr lang="zh-TW" altLang="en-US" sz="2400" dirty="0"/>
              <a:t>放晴的天空</a:t>
            </a:r>
          </a:p>
          <a:p>
            <a:r>
              <a:rPr lang="zh-TW" altLang="en-US" sz="2400" dirty="0"/>
              <a:t>在夢想和現實  之間  拚命不放手  都要可以奮力一搏</a:t>
            </a:r>
          </a:p>
          <a:p>
            <a:r>
              <a:rPr lang="zh-TW" altLang="en-US" sz="2400" dirty="0"/>
              <a:t>我們在紅了  眼眶後  漸漸明白愛恨情仇</a:t>
            </a:r>
          </a:p>
          <a:p>
            <a:r>
              <a:rPr lang="zh-TW" altLang="en-US" sz="2400" dirty="0"/>
              <a:t>在混亂時代  用力 吶喊  勇者 無懼  昂首向前走</a:t>
            </a:r>
          </a:p>
          <a:p>
            <a:r>
              <a:rPr lang="zh-TW" altLang="en-US" sz="2400" dirty="0"/>
              <a:t>偶爾不安  偶爾迷惘  夢想從不曾煙消雲散</a:t>
            </a:r>
          </a:p>
        </p:txBody>
      </p:sp>
    </p:spTree>
    <p:extLst>
      <p:ext uri="{BB962C8B-B14F-4D97-AF65-F5344CB8AC3E}">
        <p14:creationId xmlns:p14="http://schemas.microsoft.com/office/powerpoint/2010/main" val="415206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59093" cy="5237408"/>
          </a:xfrm>
        </p:spPr>
        <p:txBody>
          <a:bodyPr/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謝謝各位同學專心、用心的上課哦</a:t>
            </a:r>
            <a:r>
              <a:rPr lang="en-US" altLang="zh-TW" dirty="0" smtClean="0">
                <a:solidFill>
                  <a:srgbClr val="0070C0"/>
                </a:solidFill>
              </a:rPr>
              <a:t>!</a:t>
            </a:r>
            <a:br>
              <a:rPr lang="en-US" altLang="zh-TW" dirty="0" smtClean="0">
                <a:solidFill>
                  <a:srgbClr val="0070C0"/>
                </a:solidFill>
              </a:rPr>
            </a:br>
            <a:r>
              <a:rPr lang="en-US" altLang="zh-TW" dirty="0" smtClean="0">
                <a:solidFill>
                  <a:srgbClr val="0070C0"/>
                </a:solidFill>
              </a:rPr>
              <a:t>Bye Bye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0732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83</TotalTime>
  <Words>471</Words>
  <Application>Microsoft Office PowerPoint</Application>
  <PresentationFormat>寬螢幕</PresentationFormat>
  <Paragraphs>22</Paragraphs>
  <Slides>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微軟正黑體</vt:lpstr>
      <vt:lpstr>標楷體</vt:lpstr>
      <vt:lpstr>Arial</vt:lpstr>
      <vt:lpstr>Trebuchet MS</vt:lpstr>
      <vt:lpstr>Wingdings 3</vt:lpstr>
      <vt:lpstr>多面向</vt:lpstr>
      <vt:lpstr>藝術領域</vt:lpstr>
      <vt:lpstr>老師給同學的話</vt:lpstr>
      <vt:lpstr>相片集錦</vt:lpstr>
      <vt:lpstr>PowerPoint 簡報</vt:lpstr>
      <vt:lpstr>愛的故事 - 陳珞綺、盧璽文 </vt:lpstr>
      <vt:lpstr>現場表演的好聽歌曲:勇者無懼  (請點選)</vt:lpstr>
      <vt:lpstr>勇者無懼 向日光樂團伴唱 (點選跟著歌詞唱看看) </vt:lpstr>
      <vt:lpstr>謝謝各位同學專心、用心的上課哦! Bye Bye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藝術領域</dc:title>
  <dc:creator>user</dc:creator>
  <cp:lastModifiedBy>user</cp:lastModifiedBy>
  <cp:revision>21</cp:revision>
  <dcterms:created xsi:type="dcterms:W3CDTF">2021-05-26T10:08:04Z</dcterms:created>
  <dcterms:modified xsi:type="dcterms:W3CDTF">2021-05-26T14:53:24Z</dcterms:modified>
</cp:coreProperties>
</file>