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7" r:id="rId5"/>
    <p:sldId id="293" r:id="rId6"/>
    <p:sldId id="304" r:id="rId7"/>
    <p:sldId id="269" r:id="rId8"/>
    <p:sldId id="279" r:id="rId9"/>
    <p:sldId id="281" r:id="rId10"/>
    <p:sldId id="275" r:id="rId11"/>
    <p:sldId id="280" r:id="rId12"/>
    <p:sldId id="276" r:id="rId13"/>
    <p:sldId id="277" r:id="rId14"/>
    <p:sldId id="282" r:id="rId15"/>
    <p:sldId id="283" r:id="rId16"/>
    <p:sldId id="284" r:id="rId17"/>
    <p:sldId id="278" r:id="rId18"/>
    <p:sldId id="291" r:id="rId19"/>
    <p:sldId id="305" r:id="rId20"/>
    <p:sldId id="311" r:id="rId21"/>
    <p:sldId id="300" r:id="rId22"/>
    <p:sldId id="306" r:id="rId23"/>
    <p:sldId id="310" r:id="rId24"/>
    <p:sldId id="265" r:id="rId25"/>
    <p:sldId id="294" r:id="rId26"/>
    <p:sldId id="285" r:id="rId27"/>
    <p:sldId id="286" r:id="rId28"/>
    <p:sldId id="295" r:id="rId29"/>
    <p:sldId id="296" r:id="rId30"/>
    <p:sldId id="297" r:id="rId31"/>
    <p:sldId id="298" r:id="rId32"/>
    <p:sldId id="308" r:id="rId33"/>
    <p:sldId id="309" r:id="rId34"/>
    <p:sldId id="307" r:id="rId35"/>
    <p:sldId id="312" r:id="rId36"/>
    <p:sldId id="299" r:id="rId37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4" autoAdjust="0"/>
    <p:restoredTop sz="94660"/>
  </p:normalViewPr>
  <p:slideViewPr>
    <p:cSldViewPr>
      <p:cViewPr varScale="1">
        <p:scale>
          <a:sx n="53" d="100"/>
          <a:sy n="53" d="100"/>
        </p:scale>
        <p:origin x="9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+mn-ea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80B1D6-D471-4693-A2B1-54A9A6291C86}" type="datetime2">
              <a:rPr lang="zh-TW" altLang="en-US" smtClean="0">
                <a:latin typeface="+mn-ea"/>
              </a:rPr>
              <a:t>2021年5月19日</a:t>
            </a:fld>
            <a:endParaRPr lang="zh-TW" altLang="en-US" dirty="0">
              <a:latin typeface="+mn-ea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+mn-ea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en-US" altLang="zh-TW" smtClean="0">
                <a:latin typeface="+mn-ea"/>
              </a:rPr>
              <a:t>‹#›</a:t>
            </a:fld>
            <a:endParaRPr lang="zh-TW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ea"/>
                <a:ea typeface="+mn-ea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ea"/>
                <a:ea typeface="+mn-ea"/>
              </a:defRPr>
            </a:lvl1pPr>
          </a:lstStyle>
          <a:p>
            <a:fld id="{EA027A95-8984-4ED1-931A-6EE29F557E13}" type="datetime2">
              <a:rPr lang="zh-TW" altLang="en-US" smtClean="0"/>
              <a:pPr/>
              <a:t>2021年5月19日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 smtClean="0"/>
              <a:t>按一下以編輯母片文字樣式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ea"/>
                <a:ea typeface="+mn-ea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ea"/>
                <a:ea typeface="+mn-ea"/>
              </a:defRPr>
            </a:lvl1pPr>
          </a:lstStyle>
          <a:p>
            <a:fld id="{5534C2EF-8A97-4DAF-B099-E567883644D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ea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783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2997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7546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2472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3841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2402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</a:t>
            </a:r>
            <a:r>
              <a:rPr lang="zh-TW" dirty="0" smtClean="0"/>
              <a:t>圖示以</a:t>
            </a:r>
            <a:r>
              <a:rPr lang="zh-TW" dirty="0"/>
              <a:t>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372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67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0734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1321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3337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8018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0039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0178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9414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2102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0748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685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8213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78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4290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4217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7" name="手繪多邊形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5" name="圖片預留位置 14" descr="要新增影像的空白預留位置。按一下預留位置，然後選取您要新增的影像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17" name="文字預留位置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18" name="手繪多邊形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9" name="圖片預留位置 18" descr="要新增影像的空白預留位置。按一下預留位置，然後選取您要新增的影像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20" name="文字預留位置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7" name="手繪多邊形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5" name="圖片預留位置 14" descr="要新增影像的空白預留位置。按一下預留位置，然後選取您要新增的影像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18" name="手繪多邊形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9" name="圖片預留位置 18" descr="要新增影像的空白預留位置。按一下預留位置，然後選取您要新增的影像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12" name="手繪多邊形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3" name="圖片預留位置 12" descr="要新增影像的空白預留位置。按一下預留位置，然後選取您要新增的影像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17" name="文字預留位置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五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手繪多邊形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9" name="圖片預留位置 8" descr="要新增影像的空白預留位置。按一下預留位置，然後選取您要新增的影像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10" name="手繪多邊形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1" name="圖片預留位置 10" descr="要新增影像的空白預留位置。按一下預留位置，然後選取您要新增的影像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12" name="手繪多邊形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3" name="圖片預留位置 12" descr="要新增影像的空白預留位置。按一下預留位置，然後選取您要新增的影像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14" name="手繪多邊形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5" name="圖片預留位置 14" descr="要新增影像的空白預留位置。按一下預留位置，然後選取您要新增的影像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20" name="手繪多邊形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21" name="圖片預留位置 20" descr="要新增影像的空白預留位置。按一下預留位置，然後選取您要新增的影像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1EDA580-7684-4325-91FA-84060BADCAFA}" type="datetime2">
              <a:rPr lang="zh-TW" altLang="en-US" smtClean="0"/>
              <a:pPr/>
              <a:t>2021年5月19日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1F4434E-16C8-4491-BCB9-51326E89E6D7}" type="datetime2">
              <a:rPr lang="zh-TW" altLang="en-US" smtClean="0"/>
              <a:pPr/>
              <a:t>2021年5月19日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32A3791-20D3-465F-9D37-A24388DA7900}" type="datetime2">
              <a:rPr lang="zh-TW" altLang="en-US" smtClean="0"/>
              <a:pPr/>
              <a:t>2021年5月19日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47C788-9A9B-4D5B-A672-1557A016884B}" type="datetime2">
              <a:rPr lang="zh-TW" altLang="en-US" smtClean="0"/>
              <a:pPr/>
              <a:t>2021年5月19日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AB2F671-CB56-482C-A874-6DD0D30B0AD9}" type="datetime2">
              <a:rPr lang="zh-TW" altLang="en-US" smtClean="0"/>
              <a:pPr/>
              <a:t>2021年5月19日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7615FAB-A8F2-4CD7-9B7C-B3A6E3F400B6}" type="datetime2">
              <a:rPr lang="zh-TW" altLang="en-US" smtClean="0"/>
              <a:pPr/>
              <a:t>2021年5月19日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49FEC1-D4F1-4EFD-9D6B-F727A22DB7DC}" type="datetime2">
              <a:rPr lang="zh-TW" altLang="en-US" smtClean="0"/>
              <a:pPr/>
              <a:t>2021年5月19日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A5AF0BB-8303-4DE7-B128-896C5E841516}" type="datetime2">
              <a:rPr lang="zh-TW" altLang="en-US" smtClean="0"/>
              <a:pPr/>
              <a:t>2021年5月19日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12" name="圖片預留位置 11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E46F13A-9C43-4FED-B8D2-D4D3E35C462C}" type="datetime2">
              <a:rPr lang="zh-TW" altLang="en-US" smtClean="0"/>
              <a:pPr/>
              <a:t>2021年5月19日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1838893D-8C29-44BD-A3B2-9EB053370F25}" type="datetime2">
              <a:rPr lang="zh-TW" altLang="en-US" smtClean="0"/>
              <a:pPr/>
              <a:t>2021年5月19日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289D71E3-7D81-4C24-B9D8-6B108755C64C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XgkVU01rls&amp;ab_channel=%E8%87%BA%E5%8C%97%E5%B8%82%E6%94%BF%E5%BA%9C%E5%B7%A5%E5%8B%99%E5%B1%80%E6%B0%B4%E5%88%A9%E5%B7%A5%E7%A8%8B%E8%99%95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Ks6mqTLpm8&amp;ab_channel=%E4%B8%AD%E5%98%89%E6%96%B0%E8%81%9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社區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適應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zh-TW" altLang="en-US" dirty="0" smtClean="0">
                <a:latin typeface="Arial" panose="020B0604020202020204" pitchFamily="34" charset="0"/>
                <a:sym typeface="Arial" panose="020B0604020202020204" pitchFamily="34" charset="0"/>
              </a:rPr>
              <a:t>如何參與社區活動</a:t>
            </a:r>
            <a:endParaRPr lang="zh-TW" altLang="en-US" dirty="0">
              <a:latin typeface="Arial" panose="020B0604020202020204" pitchFamily="34" charset="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道南河濱公園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66" y="764704"/>
            <a:ext cx="6204790" cy="4654265"/>
          </a:xfrm>
        </p:spPr>
      </p:pic>
    </p:spTree>
    <p:extLst>
      <p:ext uri="{BB962C8B-B14F-4D97-AF65-F5344CB8AC3E}">
        <p14:creationId xmlns:p14="http://schemas.microsoft.com/office/powerpoint/2010/main" val="24530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道南共融式遊戲場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按鈕形 3">
            <a:hlinkClick r:id="rId3"/>
          </p:cNvPr>
          <p:cNvSpPr/>
          <p:nvPr/>
        </p:nvSpPr>
        <p:spPr>
          <a:xfrm>
            <a:off x="2207568" y="2420888"/>
            <a:ext cx="7128792" cy="237626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6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道南河濱公園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29" y="906463"/>
            <a:ext cx="6060774" cy="4546237"/>
          </a:xfrm>
        </p:spPr>
      </p:pic>
    </p:spTree>
    <p:extLst>
      <p:ext uri="{BB962C8B-B14F-4D97-AF65-F5344CB8AC3E}">
        <p14:creationId xmlns:p14="http://schemas.microsoft.com/office/powerpoint/2010/main" val="19735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道南河濱公園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50" y="1196752"/>
            <a:ext cx="5844750" cy="4384196"/>
          </a:xfrm>
        </p:spPr>
      </p:pic>
    </p:spTree>
    <p:extLst>
      <p:ext uri="{BB962C8B-B14F-4D97-AF65-F5344CB8AC3E}">
        <p14:creationId xmlns:p14="http://schemas.microsoft.com/office/powerpoint/2010/main" val="241738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道南河濱公園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4850" y="1425734"/>
            <a:ext cx="4714213" cy="3536170"/>
          </a:xfrm>
        </p:spPr>
      </p:pic>
    </p:spTree>
    <p:extLst>
      <p:ext uri="{BB962C8B-B14F-4D97-AF65-F5344CB8AC3E}">
        <p14:creationId xmlns:p14="http://schemas.microsoft.com/office/powerpoint/2010/main" val="33684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道南河濱公園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2896" y="1293712"/>
            <a:ext cx="4810210" cy="3608178"/>
          </a:xfrm>
        </p:spPr>
      </p:pic>
    </p:spTree>
    <p:extLst>
      <p:ext uri="{BB962C8B-B14F-4D97-AF65-F5344CB8AC3E}">
        <p14:creationId xmlns:p14="http://schemas.microsoft.com/office/powerpoint/2010/main" val="4459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365126"/>
            <a:ext cx="7948191" cy="5758461"/>
          </a:xfrm>
          <a:prstGeom prst="rect">
            <a:avLst/>
          </a:prstGeom>
        </p:spPr>
      </p:pic>
      <p:pic>
        <p:nvPicPr>
          <p:cNvPr id="1026" name="Picture 2" descr="全家便利商店Breez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19127" r="10741" b="9148"/>
          <a:stretch/>
        </p:blipFill>
        <p:spPr bwMode="auto">
          <a:xfrm>
            <a:off x="4798188" y="5190776"/>
            <a:ext cx="954912" cy="89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 descr="文山特教學校校徽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692696"/>
            <a:ext cx="920750" cy="10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橢圓 6"/>
          <p:cNvSpPr/>
          <p:nvPr/>
        </p:nvSpPr>
        <p:spPr>
          <a:xfrm>
            <a:off x="3733390" y="4751599"/>
            <a:ext cx="2290601" cy="16995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793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431" y="400566"/>
            <a:ext cx="7883337" cy="591383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475" y="2132856"/>
            <a:ext cx="2213911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8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全家超商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8194" name="Picture 2" descr="FamilyMart 全家便利商店即將啓用新LOGO | 品牌癮－法博思品牌顧問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59"/>
          <a:stretch/>
        </p:blipFill>
        <p:spPr bwMode="auto">
          <a:xfrm>
            <a:off x="1559496" y="1943683"/>
            <a:ext cx="8639469" cy="366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9257" t="8227" r="7424" b="5388"/>
          <a:stretch/>
        </p:blipFill>
        <p:spPr>
          <a:xfrm>
            <a:off x="7104112" y="1862348"/>
            <a:ext cx="481424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0"/>
            <a:ext cx="7393260" cy="668106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4794427"/>
            <a:ext cx="957155" cy="8900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52" y="4955274"/>
            <a:ext cx="1944216" cy="1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7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活力文山區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五邊形 3">
            <a:hlinkClick r:id="rId2"/>
          </p:cNvPr>
          <p:cNvSpPr/>
          <p:nvPr/>
        </p:nvSpPr>
        <p:spPr>
          <a:xfrm>
            <a:off x="3503712" y="2551298"/>
            <a:ext cx="5760640" cy="2245853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187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木柵市場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388855"/>
            <a:ext cx="7308304" cy="54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文山區行政中心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sp>
        <p:nvSpPr>
          <p:cNvPr id="3" name="文字預留位置 2"/>
          <p:cNvSpPr>
            <a:spLocks noGrp="1"/>
          </p:cNvSpPr>
          <p:nvPr>
            <p:ph type="body" sz="half" idx="2"/>
          </p:nvPr>
        </p:nvSpPr>
        <p:spPr>
          <a:xfrm>
            <a:off x="8184232" y="2132856"/>
            <a:ext cx="3657600" cy="219456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3200" dirty="0" smtClean="0">
                <a:latin typeface="+mn-ea"/>
                <a:sym typeface="Arial" panose="020B0604020202020204" pitchFamily="34" charset="0"/>
              </a:rPr>
              <a:t>社區辦公處</a:t>
            </a:r>
            <a:endParaRPr lang="zh-TW" altLang="en-US" sz="3200" dirty="0"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1028" name="Picture 4" descr="場所位置資訊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" r="316"/>
          <a:stretch>
            <a:fillRect/>
          </a:stretch>
        </p:blipFill>
        <p:spPr bwMode="auto">
          <a:xfrm>
            <a:off x="838199" y="1516792"/>
            <a:ext cx="6562995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文山區行政中心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44" y="1455008"/>
            <a:ext cx="6408712" cy="4807228"/>
          </a:xfrm>
        </p:spPr>
      </p:pic>
    </p:spTree>
    <p:extLst>
      <p:ext uri="{BB962C8B-B14F-4D97-AF65-F5344CB8AC3E}">
        <p14:creationId xmlns:p14="http://schemas.microsoft.com/office/powerpoint/2010/main" val="39705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文山區行政中心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2883" y="1389709"/>
            <a:ext cx="5002204" cy="3752194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1844824"/>
            <a:ext cx="4314825" cy="32385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408" y="2132856"/>
            <a:ext cx="1792598" cy="234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6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文山公民會館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836712"/>
            <a:ext cx="6636838" cy="4978347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204864"/>
            <a:ext cx="3981655" cy="244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2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文山公民會館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1828799"/>
            <a:ext cx="5628725" cy="4222153"/>
          </a:xfrm>
        </p:spPr>
      </p:pic>
    </p:spTree>
    <p:extLst>
      <p:ext uri="{BB962C8B-B14F-4D97-AF65-F5344CB8AC3E}">
        <p14:creationId xmlns:p14="http://schemas.microsoft.com/office/powerpoint/2010/main" val="40992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文山公民會館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1456928"/>
            <a:ext cx="6239793" cy="4680520"/>
          </a:xfrm>
        </p:spPr>
      </p:pic>
    </p:spTree>
    <p:extLst>
      <p:ext uri="{BB962C8B-B14F-4D97-AF65-F5344CB8AC3E}">
        <p14:creationId xmlns:p14="http://schemas.microsoft.com/office/powerpoint/2010/main" val="22627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文山公民會館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1196752"/>
            <a:ext cx="5484710" cy="4114127"/>
          </a:xfrm>
        </p:spPr>
      </p:pic>
    </p:spTree>
    <p:extLst>
      <p:ext uri="{BB962C8B-B14F-4D97-AF65-F5344CB8AC3E}">
        <p14:creationId xmlns:p14="http://schemas.microsoft.com/office/powerpoint/2010/main" val="56805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文山公民會館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97" y="1447800"/>
            <a:ext cx="6348806" cy="4762292"/>
          </a:xfrm>
        </p:spPr>
      </p:pic>
    </p:spTree>
    <p:extLst>
      <p:ext uri="{BB962C8B-B14F-4D97-AF65-F5344CB8AC3E}">
        <p14:creationId xmlns:p14="http://schemas.microsoft.com/office/powerpoint/2010/main" val="34398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68" y="365126"/>
            <a:ext cx="4442991" cy="5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810" y="620688"/>
            <a:ext cx="8926190" cy="5553358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2063552" y="1340768"/>
            <a:ext cx="2232248" cy="14401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4655840" y="3719344"/>
            <a:ext cx="2160240" cy="1584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876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口渴了，怎麼辦呢？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985711"/>
            <a:ext cx="2362061" cy="2507496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1772816"/>
            <a:ext cx="3240360" cy="4635675"/>
          </a:xfrm>
          <a:prstGeom prst="rect">
            <a:avLst/>
          </a:prstGeom>
        </p:spPr>
      </p:pic>
      <p:pic>
        <p:nvPicPr>
          <p:cNvPr id="5" name="圖片 4" descr="F:\Yabi\特需\上課資料\飲食\13961548398420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772816"/>
            <a:ext cx="2160240" cy="2933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9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2736" y="188640"/>
            <a:ext cx="9829800" cy="1082674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想上廁所，怎麼辦？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447800"/>
            <a:ext cx="3463673" cy="4617190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88840"/>
            <a:ext cx="2533650" cy="2571750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8097612" y="2534238"/>
            <a:ext cx="2232248" cy="20162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9860" y="2575066"/>
            <a:ext cx="1454772" cy="190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1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979" y="737545"/>
            <a:ext cx="4243546" cy="577974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-99392"/>
            <a:ext cx="8172400" cy="610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社區教學注意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事項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走路安全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參觀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禮儀</a:t>
            </a:r>
          </a:p>
        </p:txBody>
      </p:sp>
    </p:spTree>
    <p:extLst>
      <p:ext uri="{BB962C8B-B14F-4D97-AF65-F5344CB8AC3E}">
        <p14:creationId xmlns:p14="http://schemas.microsoft.com/office/powerpoint/2010/main" val="305510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道南河濱公園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2050" name="Picture 2" descr="3_MG_6131-道南河濱公園-景美溪腳踏車道-綠地-河堤公園-景美溪-住宅-水岸住宅-大樓-政治大學-政大學區-… | Flick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628800"/>
            <a:ext cx="5856684" cy="39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道南河濱公園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3076" name="Picture 4" descr="3_MG_6143-道南河濱公園-恆光橋-景美溪腳踏車道-綠地-河堤公園-景美溪-住宅-水岸住宅-大樓-政治大學-政… | Flick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447800"/>
            <a:ext cx="6782742" cy="452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40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9376" y="-22136"/>
            <a:ext cx="9829800" cy="1082674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經過路口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908720"/>
            <a:ext cx="5656916" cy="4243300"/>
          </a:xfrm>
        </p:spPr>
      </p:pic>
    </p:spTree>
    <p:extLst>
      <p:ext uri="{BB962C8B-B14F-4D97-AF65-F5344CB8AC3E}">
        <p14:creationId xmlns:p14="http://schemas.microsoft.com/office/powerpoint/2010/main" val="126852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9376" y="-22136"/>
            <a:ext cx="9829800" cy="1082674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經過路口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519201"/>
            <a:ext cx="6585943" cy="4940170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473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9376" y="-22136"/>
            <a:ext cx="9829800" cy="1082674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經過路口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908720"/>
            <a:ext cx="6696744" cy="5023284"/>
          </a:xfrm>
        </p:spPr>
      </p:pic>
    </p:spTree>
    <p:extLst>
      <p:ext uri="{BB962C8B-B14F-4D97-AF65-F5344CB8AC3E}">
        <p14:creationId xmlns:p14="http://schemas.microsoft.com/office/powerpoint/2010/main" val="179585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道南河濱公園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898327"/>
            <a:ext cx="7486496" cy="56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5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兒童朋友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153_TF03896101.potx" id="{6A3A4BDE-38F3-481F-95FA-0BBF6CA84F65}" vid="{124C5BAE-A73E-45D1-9C79-D966FFA50C0E}"/>
    </a:ext>
  </a:extLst>
</a:theme>
</file>

<file path=ppt/theme/theme2.xml><?xml version="1.0" encoding="utf-8"?>
<a:theme xmlns:a="http://schemas.openxmlformats.org/drawingml/2006/main" name="Office 佈景主題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a4f35948-e619-41b3-aa29-22878b09cfd2"/>
    <ds:schemaRef ds:uri="http://purl.org/dc/terms/"/>
    <ds:schemaRef ds:uri="http://schemas.microsoft.com/office/infopath/2007/PartnerControls"/>
    <ds:schemaRef ds:uri="40262f94-9f35-4ac3-9a90-690165a166b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校園兒童教育簡報，相簿 (寬螢幕)</Template>
  <TotalTime>2085</TotalTime>
  <Words>165</Words>
  <Application>Microsoft Office PowerPoint</Application>
  <PresentationFormat>寬螢幕</PresentationFormat>
  <Paragraphs>55</Paragraphs>
  <Slides>33</Slides>
  <Notes>23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8" baseType="lpstr">
      <vt:lpstr>細明體</vt:lpstr>
      <vt:lpstr>微軟正黑體</vt:lpstr>
      <vt:lpstr>標楷體</vt:lpstr>
      <vt:lpstr>Arial</vt:lpstr>
      <vt:lpstr>兒童朋友 16x9</vt:lpstr>
      <vt:lpstr>社區適應</vt:lpstr>
      <vt:lpstr>活力文山區</vt:lpstr>
      <vt:lpstr>PowerPoint 簡報</vt:lpstr>
      <vt:lpstr>道南河濱公園</vt:lpstr>
      <vt:lpstr>道南河濱公園</vt:lpstr>
      <vt:lpstr>經過路口</vt:lpstr>
      <vt:lpstr>經過路口</vt:lpstr>
      <vt:lpstr>經過路口</vt:lpstr>
      <vt:lpstr>道南河濱公園</vt:lpstr>
      <vt:lpstr>道南河濱公園</vt:lpstr>
      <vt:lpstr>道南共融式遊戲場</vt:lpstr>
      <vt:lpstr>道南河濱公園</vt:lpstr>
      <vt:lpstr>道南河濱公園</vt:lpstr>
      <vt:lpstr>道南河濱公園</vt:lpstr>
      <vt:lpstr>道南河濱公園</vt:lpstr>
      <vt:lpstr>PowerPoint 簡報</vt:lpstr>
      <vt:lpstr>PowerPoint 簡報</vt:lpstr>
      <vt:lpstr>全家超商</vt:lpstr>
      <vt:lpstr>PowerPoint 簡報</vt:lpstr>
      <vt:lpstr>木柵市場</vt:lpstr>
      <vt:lpstr>文山區行政中心</vt:lpstr>
      <vt:lpstr>文山區行政中心</vt:lpstr>
      <vt:lpstr>文山區行政中心</vt:lpstr>
      <vt:lpstr>文山公民會館</vt:lpstr>
      <vt:lpstr>文山公民會館</vt:lpstr>
      <vt:lpstr>文山公民會館</vt:lpstr>
      <vt:lpstr>文山公民會館</vt:lpstr>
      <vt:lpstr>文山公民會館</vt:lpstr>
      <vt:lpstr>PowerPoint 簡報</vt:lpstr>
      <vt:lpstr>口渴了，怎麼辦呢？</vt:lpstr>
      <vt:lpstr>想上廁所，怎麼辦？</vt:lpstr>
      <vt:lpstr>PowerPoint 簡報</vt:lpstr>
      <vt:lpstr>社區教學注意事項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社區適應</dc:title>
  <dc:creator>user</dc:creator>
  <cp:keywords/>
  <cp:lastModifiedBy>user</cp:lastModifiedBy>
  <cp:revision>28</cp:revision>
  <dcterms:created xsi:type="dcterms:W3CDTF">2021-04-29T01:07:19Z</dcterms:created>
  <dcterms:modified xsi:type="dcterms:W3CDTF">2021-05-19T09:12:16Z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