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2639-A5F8-4617-B543-8FC39B49EACE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49C4-88E7-4F70-8F9B-6DE1D55B55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0490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2639-A5F8-4617-B543-8FC39B49EACE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49C4-88E7-4F70-8F9B-6DE1D55B55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7885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2639-A5F8-4617-B543-8FC39B49EACE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49C4-88E7-4F70-8F9B-6DE1D55B55D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8022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2639-A5F8-4617-B543-8FC39B49EACE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49C4-88E7-4F70-8F9B-6DE1D55B55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60387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2639-A5F8-4617-B543-8FC39B49EACE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49C4-88E7-4F70-8F9B-6DE1D55B55D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1336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2639-A5F8-4617-B543-8FC39B49EACE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49C4-88E7-4F70-8F9B-6DE1D55B55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67980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2639-A5F8-4617-B543-8FC39B49EACE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49C4-88E7-4F70-8F9B-6DE1D55B55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5921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2639-A5F8-4617-B543-8FC39B49EACE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49C4-88E7-4F70-8F9B-6DE1D55B55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7157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2639-A5F8-4617-B543-8FC39B49EACE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49C4-88E7-4F70-8F9B-6DE1D55B55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0856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2639-A5F8-4617-B543-8FC39B49EACE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49C4-88E7-4F70-8F9B-6DE1D55B55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2429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2639-A5F8-4617-B543-8FC39B49EACE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49C4-88E7-4F70-8F9B-6DE1D55B55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8903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2639-A5F8-4617-B543-8FC39B49EACE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49C4-88E7-4F70-8F9B-6DE1D55B55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6678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2639-A5F8-4617-B543-8FC39B49EACE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49C4-88E7-4F70-8F9B-6DE1D55B55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1179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2639-A5F8-4617-B543-8FC39B49EACE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49C4-88E7-4F70-8F9B-6DE1D55B55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6330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2639-A5F8-4617-B543-8FC39B49EACE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49C4-88E7-4F70-8F9B-6DE1D55B55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2074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2639-A5F8-4617-B543-8FC39B49EACE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49C4-88E7-4F70-8F9B-6DE1D55B55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129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12639-A5F8-4617-B543-8FC39B49EACE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5249C4-88E7-4F70-8F9B-6DE1D55B55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0579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  <p:sldLayoutId id="2147483770" r:id="rId15"/>
    <p:sldLayoutId id="214748377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npac-ntch.org/zh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arena.taipei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tapo.gov.taipei/Default.asp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ag5vs0lCRM&amp;ab_channel=jackchen" TargetMode="External"/><Relationship Id="rId2" Type="http://schemas.openxmlformats.org/officeDocument/2006/relationships/hyperlink" Target="https://www.youtube.com/watch?v=0b26nmmjJQ4&amp;ab_channel=NationalTheater%26ConcertHall%2CTaipei%2C%E5%9C%8B%E5%AE%B6%E5%85%A9%E5%BB%B3%E9%99%A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hWSCiZlaX7k&amp;ab_channel=CHENALE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532964"/>
            <a:ext cx="7750003" cy="2069073"/>
          </a:xfrm>
        </p:spPr>
        <p:txBody>
          <a:bodyPr/>
          <a:lstStyle/>
          <a:p>
            <a:r>
              <a:rPr lang="zh-TW" altLang="en-US" dirty="0"/>
              <a:t>台北重要藝術展演場所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4464424"/>
            <a:ext cx="4473388" cy="645458"/>
          </a:xfrm>
        </p:spPr>
        <p:txBody>
          <a:bodyPr>
            <a:noAutofit/>
          </a:bodyPr>
          <a:lstStyle/>
          <a:p>
            <a:pPr algn="ctr"/>
            <a:r>
              <a:rPr lang="zh-TW" altLang="en-US" sz="3600" dirty="0" smtClean="0"/>
              <a:t>陳芊卉 老師</a:t>
            </a:r>
            <a:endParaRPr lang="en-US" altLang="zh-TW" sz="3600" dirty="0" smtClean="0"/>
          </a:p>
          <a:p>
            <a:pPr algn="ctr"/>
            <a:r>
              <a:rPr lang="zh-TW" altLang="en-US" sz="3600" dirty="0" smtClean="0"/>
              <a:t>藝術課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12475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hlinkClick r:id="rId2"/>
          </p:cNvPr>
          <p:cNvSpPr txBox="1"/>
          <p:nvPr/>
        </p:nvSpPr>
        <p:spPr>
          <a:xfrm>
            <a:off x="3296992" y="296214"/>
            <a:ext cx="63364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國家音樂廳</a:t>
            </a:r>
            <a:endParaRPr lang="zh-TW" alt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184856"/>
            <a:ext cx="10191482" cy="5496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07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0781" y="652306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zh-TW" altLang="en-US" sz="4400" dirty="0">
                <a:hlinkClick r:id="rId2"/>
              </a:rPr>
              <a:t>小巨</a:t>
            </a:r>
            <a:r>
              <a:rPr lang="zh-TW" altLang="en-US" sz="4400" dirty="0" smtClean="0">
                <a:hlinkClick r:id="rId2"/>
              </a:rPr>
              <a:t>蛋</a:t>
            </a:r>
            <a:endParaRPr lang="zh-TW" altLang="en-US" sz="4400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285" y="1312706"/>
            <a:ext cx="8014594" cy="5345671"/>
          </a:xfrm>
        </p:spPr>
      </p:pic>
    </p:spTree>
    <p:extLst>
      <p:ext uri="{BB962C8B-B14F-4D97-AF65-F5344CB8AC3E}">
        <p14:creationId xmlns:p14="http://schemas.microsoft.com/office/powerpoint/2010/main" val="64350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400" dirty="0">
                <a:hlinkClick r:id="rId2"/>
              </a:rPr>
              <a:t>城市舞</a:t>
            </a:r>
            <a:r>
              <a:rPr lang="zh-TW" altLang="en-US" sz="4400" dirty="0" smtClean="0">
                <a:hlinkClick r:id="rId2"/>
              </a:rPr>
              <a:t>台</a:t>
            </a:r>
            <a:r>
              <a:rPr lang="zh-TW" altLang="en-US" sz="4400" dirty="0"/>
              <a:t> </a:t>
            </a:r>
            <a:r>
              <a:rPr lang="en-US" altLang="zh-TW" sz="3200" dirty="0" smtClean="0"/>
              <a:t>(</a:t>
            </a:r>
            <a:r>
              <a:rPr lang="zh-TW" altLang="en-US" sz="3200" dirty="0" smtClean="0"/>
              <a:t>台北市藝文推廣處</a:t>
            </a:r>
            <a:r>
              <a:rPr lang="en-US" altLang="zh-TW" sz="3200" dirty="0" smtClean="0"/>
              <a:t>)</a:t>
            </a:r>
            <a:endParaRPr lang="zh-TW" altLang="en-US" sz="3200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82" y="1492624"/>
            <a:ext cx="8243047" cy="5251485"/>
          </a:xfrm>
        </p:spPr>
      </p:pic>
    </p:spTree>
    <p:extLst>
      <p:ext uri="{BB962C8B-B14F-4D97-AF65-F5344CB8AC3E}">
        <p14:creationId xmlns:p14="http://schemas.microsoft.com/office/powerpoint/2010/main" val="104070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3200" dirty="0" smtClean="0"/>
              <a:t>1.</a:t>
            </a:r>
            <a:r>
              <a:rPr lang="zh-TW" altLang="en-US" sz="3200" dirty="0" smtClean="0"/>
              <a:t>國家音樂廳</a:t>
            </a:r>
            <a:r>
              <a:rPr lang="en-US" altLang="zh-TW" sz="3200" dirty="0" smtClean="0"/>
              <a:t>(</a:t>
            </a:r>
            <a:r>
              <a:rPr lang="zh-TW" altLang="en-US" sz="3200" dirty="0" smtClean="0"/>
              <a:t>兩廳院</a:t>
            </a:r>
            <a:r>
              <a:rPr lang="en-US" altLang="zh-TW" sz="3200" dirty="0" smtClean="0"/>
              <a:t>)</a:t>
            </a:r>
            <a:r>
              <a:rPr lang="en-US" altLang="zh-TW" sz="3200" dirty="0"/>
              <a:t/>
            </a:r>
            <a:br>
              <a:rPr lang="en-US" altLang="zh-TW" sz="3200" dirty="0"/>
            </a:br>
            <a:r>
              <a:rPr lang="en-US" altLang="zh-TW" sz="3200" dirty="0" smtClean="0"/>
              <a:t>2.</a:t>
            </a:r>
            <a:r>
              <a:rPr lang="zh-TW" altLang="en-US" sz="3200" dirty="0" smtClean="0"/>
              <a:t>小巨蛋</a:t>
            </a: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>3.</a:t>
            </a:r>
            <a:r>
              <a:rPr lang="zh-TW" altLang="en-US" sz="3200" dirty="0" smtClean="0"/>
              <a:t>城市</a:t>
            </a:r>
            <a:r>
              <a:rPr lang="zh-TW" altLang="en-US" sz="3200" dirty="0"/>
              <a:t>舞</a:t>
            </a:r>
            <a:r>
              <a:rPr lang="zh-TW" altLang="en-US" sz="3200" dirty="0" smtClean="0"/>
              <a:t>台</a:t>
            </a:r>
            <a:r>
              <a:rPr lang="en-US" altLang="zh-TW" sz="3200" dirty="0" smtClean="0"/>
              <a:t>(</a:t>
            </a:r>
            <a:r>
              <a:rPr lang="zh-TW" altLang="en-US" sz="3200" dirty="0" smtClean="0"/>
              <a:t>台</a:t>
            </a:r>
            <a:r>
              <a:rPr lang="zh-TW" altLang="en-US" sz="3200" dirty="0"/>
              <a:t>北市藝文推廣</a:t>
            </a:r>
            <a:r>
              <a:rPr lang="zh-TW" altLang="en-US" sz="3200" dirty="0" smtClean="0"/>
              <a:t>處</a:t>
            </a:r>
            <a:r>
              <a:rPr lang="en-US" altLang="zh-TW" sz="3200" dirty="0" smtClean="0"/>
              <a:t>)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>
                <a:solidFill>
                  <a:schemeClr val="tx1"/>
                </a:solidFill>
                <a:hlinkClick r:id="rId2"/>
              </a:rPr>
              <a:t>https://www.youtube.com/watch?v=0b26nmmjJQ4&amp;ab_channel=NationalTheater%26ConcertHall%2CTaipei%2C%E5%9C%8B%E5%AE%B6%E5%85%A9%E5%BB%B3%E9%99%A2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en-US" altLang="zh-TW" dirty="0" smtClean="0">
                <a:solidFill>
                  <a:schemeClr val="tx1"/>
                </a:solidFill>
                <a:hlinkClick r:id="rId3"/>
              </a:rPr>
              <a:t>https://www.youtube.com/watch?v=Dag5vs0lCRM&amp;ab_channel=jackchen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en-US" altLang="zh-TW" dirty="0" smtClean="0">
                <a:solidFill>
                  <a:schemeClr val="tx1"/>
                </a:solidFill>
                <a:hlinkClick r:id="rId4"/>
              </a:rPr>
              <a:t>https://</a:t>
            </a:r>
            <a:r>
              <a:rPr lang="en-US" altLang="zh-TW" dirty="0" smtClean="0">
                <a:solidFill>
                  <a:schemeClr val="tx1"/>
                </a:solidFill>
                <a:hlinkClick r:id="rId4"/>
              </a:rPr>
              <a:t>www.youtube.com/watch?v=hWSCiZlaX7k&amp;ab_channel=CHENALEX</a:t>
            </a:r>
            <a:endParaRPr lang="en-US" altLang="zh-TW" dirty="0" smtClean="0">
              <a:solidFill>
                <a:schemeClr val="tx1"/>
              </a:solidFill>
            </a:endParaRPr>
          </a:p>
          <a:p>
            <a:endParaRPr lang="en-US" altLang="zh-TW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TW" altLang="en-US" sz="4000" b="1" dirty="0" smtClean="0">
                <a:solidFill>
                  <a:srgbClr val="FF0000"/>
                </a:solidFill>
              </a:rPr>
              <a:t>測試一下自己</a:t>
            </a:r>
            <a:r>
              <a:rPr lang="en-US" altLang="zh-TW" sz="4000" b="1" dirty="0" smtClean="0">
                <a:solidFill>
                  <a:srgbClr val="FF0000"/>
                </a:solidFill>
              </a:rPr>
              <a:t>:</a:t>
            </a:r>
            <a:endParaRPr lang="en-US" altLang="zh-TW" sz="4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TW" sz="3200" b="1" dirty="0" smtClean="0">
                <a:solidFill>
                  <a:schemeClr val="tx1"/>
                </a:solidFill>
              </a:rPr>
              <a:t>1.</a:t>
            </a:r>
            <a:r>
              <a:rPr lang="zh-TW" altLang="en-US" sz="3200" b="1" dirty="0" smtClean="0">
                <a:solidFill>
                  <a:schemeClr val="tx1"/>
                </a:solidFill>
              </a:rPr>
              <a:t>可以認出圖片中的藝術展演場所嗎</a:t>
            </a:r>
            <a:r>
              <a:rPr lang="en-US" altLang="zh-TW" sz="3200" b="1" dirty="0" smtClean="0">
                <a:solidFill>
                  <a:schemeClr val="tx1"/>
                </a:solidFill>
              </a:rPr>
              <a:t>?</a:t>
            </a:r>
          </a:p>
          <a:p>
            <a:pPr marL="0" indent="0">
              <a:buNone/>
            </a:pPr>
            <a:r>
              <a:rPr lang="en-US" altLang="zh-TW" sz="3200" b="1" dirty="0" smtClean="0">
                <a:solidFill>
                  <a:schemeClr val="tx1"/>
                </a:solidFill>
              </a:rPr>
              <a:t>2.</a:t>
            </a:r>
            <a:r>
              <a:rPr lang="zh-TW" altLang="en-US" sz="3200" b="1" smtClean="0">
                <a:solidFill>
                  <a:schemeClr val="tx1"/>
                </a:solidFill>
              </a:rPr>
              <a:t>說</a:t>
            </a:r>
            <a:r>
              <a:rPr lang="zh-TW" altLang="en-US" sz="3200" b="1" dirty="0" smtClean="0">
                <a:solidFill>
                  <a:schemeClr val="tx1"/>
                </a:solidFill>
              </a:rPr>
              <a:t>出你曾經去過的展演場所。</a:t>
            </a:r>
            <a:endParaRPr lang="en-US" altLang="zh-TW" sz="32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45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</TotalTime>
  <Words>101</Words>
  <Application>Microsoft Office PowerPoint</Application>
  <PresentationFormat>寬螢幕</PresentationFormat>
  <Paragraphs>14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微軟正黑體</vt:lpstr>
      <vt:lpstr>Arial</vt:lpstr>
      <vt:lpstr>Trebuchet MS</vt:lpstr>
      <vt:lpstr>Wingdings 3</vt:lpstr>
      <vt:lpstr>多面向</vt:lpstr>
      <vt:lpstr>台北重要藝術展演場所</vt:lpstr>
      <vt:lpstr>PowerPoint 簡報</vt:lpstr>
      <vt:lpstr>小巨蛋</vt:lpstr>
      <vt:lpstr>城市舞台 (台北市藝文推廣處)</vt:lpstr>
      <vt:lpstr>1.國家音樂廳(兩廳院) 2.小巨蛋 3.城市舞台(台北市藝文推廣處)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台灣本土及世界著名特色建築</dc:title>
  <dc:creator>user</dc:creator>
  <cp:lastModifiedBy>user</cp:lastModifiedBy>
  <cp:revision>12</cp:revision>
  <dcterms:created xsi:type="dcterms:W3CDTF">2020-09-22T01:10:04Z</dcterms:created>
  <dcterms:modified xsi:type="dcterms:W3CDTF">2021-05-19T10:01:52Z</dcterms:modified>
</cp:coreProperties>
</file>