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0" r:id="rId4"/>
    <p:sldId id="262" r:id="rId5"/>
    <p:sldId id="263" r:id="rId6"/>
    <p:sldId id="268" r:id="rId7"/>
    <p:sldId id="266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2028-967F-49E7-9F68-4A9C25FECF83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3643-359E-4CD0-8E0F-BF214C30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761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2028-967F-49E7-9F68-4A9C25FECF83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3643-359E-4CD0-8E0F-BF214C30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18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2028-967F-49E7-9F68-4A9C25FECF83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3643-359E-4CD0-8E0F-BF214C30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65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2028-967F-49E7-9F68-4A9C25FECF83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3643-359E-4CD0-8E0F-BF214C30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98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2028-967F-49E7-9F68-4A9C25FECF83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3643-359E-4CD0-8E0F-BF214C30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11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2028-967F-49E7-9F68-4A9C25FECF83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3643-359E-4CD0-8E0F-BF214C30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790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2028-967F-49E7-9F68-4A9C25FECF83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3643-359E-4CD0-8E0F-BF214C30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641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2028-967F-49E7-9F68-4A9C25FECF83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3643-359E-4CD0-8E0F-BF214C30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1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2028-967F-49E7-9F68-4A9C25FECF83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3643-359E-4CD0-8E0F-BF214C30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26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2028-967F-49E7-9F68-4A9C25FECF83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3643-359E-4CD0-8E0F-BF214C30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66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22028-967F-49E7-9F68-4A9C25FECF83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3643-359E-4CD0-8E0F-BF214C30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474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22028-967F-49E7-9F68-4A9C25FECF83}" type="datetimeFigureOut">
              <a:rPr lang="zh-TW" altLang="en-US" smtClean="0"/>
              <a:t>2021/5/19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03643-359E-4CD0-8E0F-BF214C30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418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cErvHO72k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F3ECSR13J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洗衣機的使用與維護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2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洗衣機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種類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524440"/>
            <a:ext cx="9078351" cy="506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如何洗衣服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47762" y="1690688"/>
            <a:ext cx="86069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衣服洗了十幾年，你洗對了嗎？</a:t>
            </a:r>
            <a:endParaRPr lang="en-US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0638">
              <a:spcAft>
                <a:spcPts val="0"/>
              </a:spcAft>
            </a:pPr>
            <a:r>
              <a:rPr lang="en-US" altLang="zh-TW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zh-TW" altLang="zh-TW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參考網站</a:t>
            </a:r>
            <a:r>
              <a:rPr lang="en-US" altLang="zh-TW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:https://www.youtube.com/watch?v=_</a:t>
            </a:r>
            <a:r>
              <a:rPr lang="en-US" altLang="zh-TW" sz="2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V3Nm0o2l78</a:t>
            </a:r>
          </a:p>
          <a:p>
            <a:pPr marL="20638">
              <a:spcAft>
                <a:spcPts val="0"/>
              </a:spcAft>
            </a:pPr>
            <a:endParaRPr lang="en-US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63538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正確使用洗衣機 讓衣物香噴噴 </a:t>
            </a:r>
            <a:r>
              <a:rPr lang="en-US" altLang="zh-TW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| </a:t>
            </a:r>
            <a:r>
              <a:rPr lang="zh-TW" altLang="en-US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媽媽</a:t>
            </a:r>
            <a:r>
              <a:rPr lang="zh-TW" altLang="en-US" sz="2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經</a:t>
            </a:r>
            <a:endParaRPr lang="en-US" altLang="zh-TW" sz="24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63538">
              <a:spcAft>
                <a:spcPts val="0"/>
              </a:spcAft>
            </a:pPr>
            <a:r>
              <a:rPr lang="zh-TW" altLang="zh-TW" sz="2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參考網站</a:t>
            </a:r>
            <a:r>
              <a:rPr lang="en-US" altLang="zh-TW" sz="2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zh-TW" sz="2400" kern="100" dirty="0" smtClean="0"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https://www.youtube.com/watch?v=8cErvHO72kU</a:t>
            </a:r>
            <a:endParaRPr lang="en-US" altLang="zh-TW" sz="24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63538">
              <a:spcAft>
                <a:spcPts val="0"/>
              </a:spcAft>
            </a:pPr>
            <a:endParaRPr lang="en-US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49263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變頻洗衣機操作教學</a:t>
            </a:r>
            <a:endParaRPr lang="en-US" altLang="zh-TW" sz="24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63538">
              <a:spcAft>
                <a:spcPts val="0"/>
              </a:spcAft>
            </a:pPr>
            <a:r>
              <a:rPr lang="zh-TW" altLang="zh-TW" sz="2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參考網站</a:t>
            </a:r>
            <a:r>
              <a:rPr lang="en-US" altLang="zh-TW" sz="2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zh-TW" altLang="en-US" sz="2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2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https://www.youtube.com/watch?v=snRpPV98dt0</a:t>
            </a:r>
            <a:r>
              <a:rPr lang="zh-TW" altLang="en-US" sz="2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zh-TW" sz="24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6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洗衣機的使用步驟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99363"/>
            <a:ext cx="10515600" cy="38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0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260896"/>
              </p:ext>
            </p:extLst>
          </p:nvPr>
        </p:nvGraphicFramePr>
        <p:xfrm>
          <a:off x="1113677" y="1608847"/>
          <a:ext cx="10696030" cy="40794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9206">
                  <a:extLst>
                    <a:ext uri="{9D8B030D-6E8A-4147-A177-3AD203B41FA5}">
                      <a16:colId xmlns:a16="http://schemas.microsoft.com/office/drawing/2014/main" val="2662546819"/>
                    </a:ext>
                  </a:extLst>
                </a:gridCol>
                <a:gridCol w="2139206">
                  <a:extLst>
                    <a:ext uri="{9D8B030D-6E8A-4147-A177-3AD203B41FA5}">
                      <a16:colId xmlns:a16="http://schemas.microsoft.com/office/drawing/2014/main" val="1555427256"/>
                    </a:ext>
                  </a:extLst>
                </a:gridCol>
                <a:gridCol w="2139206">
                  <a:extLst>
                    <a:ext uri="{9D8B030D-6E8A-4147-A177-3AD203B41FA5}">
                      <a16:colId xmlns:a16="http://schemas.microsoft.com/office/drawing/2014/main" val="1036931960"/>
                    </a:ext>
                  </a:extLst>
                </a:gridCol>
                <a:gridCol w="2139206">
                  <a:extLst>
                    <a:ext uri="{9D8B030D-6E8A-4147-A177-3AD203B41FA5}">
                      <a16:colId xmlns:a16="http://schemas.microsoft.com/office/drawing/2014/main" val="2551399768"/>
                    </a:ext>
                  </a:extLst>
                </a:gridCol>
                <a:gridCol w="2139206">
                  <a:extLst>
                    <a:ext uri="{9D8B030D-6E8A-4147-A177-3AD203B41FA5}">
                      <a16:colId xmlns:a16="http://schemas.microsoft.com/office/drawing/2014/main" val="96014380"/>
                    </a:ext>
                  </a:extLst>
                </a:gridCol>
              </a:tblGrid>
              <a:tr h="8863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/>
                        <a:t>1</a:t>
                      </a:r>
                      <a:endParaRPr lang="zh-TW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/>
                        <a:t>2</a:t>
                      </a:r>
                      <a:endParaRPr lang="zh-TW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/>
                        <a:t>3</a:t>
                      </a:r>
                      <a:endParaRPr lang="zh-TW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/>
                        <a:t>4</a:t>
                      </a:r>
                      <a:endParaRPr lang="zh-TW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/>
                        <a:t>5</a:t>
                      </a:r>
                      <a:endParaRPr lang="zh-TW" alt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859113"/>
                  </a:ext>
                </a:extLst>
              </a:tr>
              <a:tr h="319302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875221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洗衣機的使用步驟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509" y="2998072"/>
            <a:ext cx="1943345" cy="164580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584" y="2836423"/>
            <a:ext cx="1922079" cy="265114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5"/>
          <a:srcRect l="57594"/>
          <a:stretch/>
        </p:blipFill>
        <p:spPr>
          <a:xfrm>
            <a:off x="3623256" y="2574058"/>
            <a:ext cx="1380588" cy="317587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8500" y="2853211"/>
            <a:ext cx="1879147" cy="193552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0783" y="2828270"/>
            <a:ext cx="2075657" cy="2531573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3812583" y="2998072"/>
            <a:ext cx="1191261" cy="47354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11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803" y="391886"/>
            <a:ext cx="2775807" cy="6110514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 flipV="1">
            <a:off x="3352687" y="1045030"/>
            <a:ext cx="2717863" cy="6077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282" y="1955801"/>
            <a:ext cx="3328604" cy="1600200"/>
          </a:xfrm>
          <a:prstGeom prst="rect">
            <a:avLst/>
          </a:prstGeom>
        </p:spPr>
      </p:pic>
      <p:cxnSp>
        <p:nvCxnSpPr>
          <p:cNvPr id="10" name="直線單箭頭接點 9"/>
          <p:cNvCxnSpPr/>
          <p:nvPr/>
        </p:nvCxnSpPr>
        <p:spPr>
          <a:xfrm>
            <a:off x="3352687" y="2204361"/>
            <a:ext cx="2717863" cy="4227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5851" y="106820"/>
            <a:ext cx="3350035" cy="1590675"/>
          </a:xfrm>
          <a:prstGeom prst="rect">
            <a:avLst/>
          </a:prstGeom>
        </p:spPr>
      </p:pic>
      <p:cxnSp>
        <p:nvCxnSpPr>
          <p:cNvPr id="14" name="直線單箭頭接點 13"/>
          <p:cNvCxnSpPr/>
          <p:nvPr/>
        </p:nvCxnSpPr>
        <p:spPr>
          <a:xfrm>
            <a:off x="3352686" y="2755901"/>
            <a:ext cx="2852215" cy="18015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2518" y="3684816"/>
            <a:ext cx="3333367" cy="1514475"/>
          </a:xfrm>
          <a:prstGeom prst="rect">
            <a:avLst/>
          </a:prstGeom>
        </p:spPr>
      </p:pic>
      <p:cxnSp>
        <p:nvCxnSpPr>
          <p:cNvPr id="17" name="直線單箭頭接點 16"/>
          <p:cNvCxnSpPr/>
          <p:nvPr/>
        </p:nvCxnSpPr>
        <p:spPr>
          <a:xfrm>
            <a:off x="3150541" y="3485694"/>
            <a:ext cx="2920009" cy="23780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5984" y="5332185"/>
            <a:ext cx="3329902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8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9241" y="1049774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一到兩個月要清潔洗衣機一次</a:t>
            </a:r>
            <a:endParaRPr lang="zh-TW" altLang="en-US" sz="32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59240" y="1982597"/>
            <a:ext cx="101949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lvl="1" indent="-260350">
              <a:buFont typeface="Arial" panose="020B0604020202020204" pitchFamily="34" charset="0"/>
              <a:buChar char="•"/>
            </a:pPr>
            <a:r>
              <a:rPr lang="zh-TW" altLang="zh-TW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洗衣機髒了怎辦？ 檸檬酸、小蘇打就可以清潔</a:t>
            </a:r>
          </a:p>
          <a:p>
            <a:pPr marL="609600">
              <a:spcAft>
                <a:spcPts val="0"/>
              </a:spcAft>
            </a:pPr>
            <a:r>
              <a:rPr lang="zh-TW" altLang="zh-TW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參考網站</a:t>
            </a:r>
            <a:r>
              <a:rPr lang="en-US" altLang="zh-TW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zh-TW" sz="2400" u="sng" kern="100" dirty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altLang="zh-TW" sz="2400" u="sng" kern="100" dirty="0" smtClean="0">
                <a:solidFill>
                  <a:srgbClr val="0563C1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www.youtube.com/watch?v=DF3ECSR13Jo</a:t>
            </a:r>
            <a:endParaRPr lang="en-US" altLang="zh-TW" sz="2400" u="sng" kern="100" dirty="0" smtClean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09600">
              <a:spcAft>
                <a:spcPts val="0"/>
              </a:spcAft>
            </a:pPr>
            <a:endParaRPr lang="en-US" altLang="zh-TW" sz="2400" u="sng" kern="100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0638">
              <a:spcAft>
                <a:spcPts val="0"/>
              </a:spcAft>
            </a:pPr>
            <a:endParaRPr lang="en-US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0638">
              <a:spcAft>
                <a:spcPts val="0"/>
              </a:spcAft>
            </a:pPr>
            <a:endParaRPr lang="en-US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09600">
              <a:spcAft>
                <a:spcPts val="0"/>
              </a:spcAft>
            </a:pPr>
            <a:endParaRPr lang="en-US" altLang="zh-TW" sz="2400" u="sng" kern="100" dirty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09600">
              <a:spcAft>
                <a:spcPts val="0"/>
              </a:spcAft>
            </a:pPr>
            <a:endParaRPr lang="en-US" altLang="zh-TW" sz="2400" u="sng" kern="100" dirty="0" smtClean="0">
              <a:solidFill>
                <a:srgbClr val="0563C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09600">
              <a:spcAft>
                <a:spcPts val="0"/>
              </a:spcAft>
            </a:pPr>
            <a:r>
              <a:rPr lang="en-US" altLang="zh-TW" sz="2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zh-TW" altLang="zh-TW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7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95</Words>
  <Application>Microsoft Office PowerPoint</Application>
  <PresentationFormat>寬螢幕</PresentationFormat>
  <Paragraphs>27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4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洗衣機的使用與維護</vt:lpstr>
      <vt:lpstr>洗衣機種類</vt:lpstr>
      <vt:lpstr>如何洗衣服?</vt:lpstr>
      <vt:lpstr>洗衣機的使用步驟</vt:lpstr>
      <vt:lpstr>洗衣機的使用步驟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洗衣機的使用與維護</dc:title>
  <dc:creator>user</dc:creator>
  <cp:lastModifiedBy>user</cp:lastModifiedBy>
  <cp:revision>13</cp:revision>
  <dcterms:created xsi:type="dcterms:W3CDTF">2021-05-19T02:41:07Z</dcterms:created>
  <dcterms:modified xsi:type="dcterms:W3CDTF">2021-05-19T05:36:06Z</dcterms:modified>
</cp:coreProperties>
</file>