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76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13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00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80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56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89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04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59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98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89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9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92BC-C7B0-4755-9074-6BE7755D293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80A8-A48F-4A4E-A440-79DBB2AA3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40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LI3MQ8bMFw" TargetMode="External"/><Relationship Id="rId2" Type="http://schemas.openxmlformats.org/officeDocument/2006/relationships/hyperlink" Target="https://www.youtube.com/watch?v=XptZJVneGr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OyKk-8u3c" TargetMode="External"/><Relationship Id="rId7" Type="http://schemas.openxmlformats.org/officeDocument/2006/relationships/hyperlink" Target="https://www.youtube.com/watch?v=p_9C6kxz-M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DWTbQNXEf8" TargetMode="External"/><Relationship Id="rId5" Type="http://schemas.openxmlformats.org/officeDocument/2006/relationships/hyperlink" Target="https://www.youtube.com/watch?v=aibp0xr3CFQ" TargetMode="External"/><Relationship Id="rId4" Type="http://schemas.openxmlformats.org/officeDocument/2006/relationships/hyperlink" Target="https://www.youtube.com/watch?v=O08MibMsVJ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154329"/>
            <a:ext cx="9696994" cy="2387600"/>
          </a:xfrm>
        </p:spPr>
        <p:txBody>
          <a:bodyPr>
            <a:normAutofit fontScale="90000"/>
          </a:bodyPr>
          <a:lstStyle/>
          <a:p>
            <a:r>
              <a:rPr lang="zh-TW" altLang="en-US" sz="8000" dirty="0">
                <a:solidFill>
                  <a:srgbClr val="FF0000"/>
                </a:solidFill>
                <a:ea typeface="文鼎古印體" panose="02010609010101010101" pitchFamily="49" charset="-120"/>
              </a:rPr>
              <a:t>烘</a:t>
            </a:r>
            <a:r>
              <a:rPr lang="zh-TW" altLang="en-US" sz="8000" dirty="0" smtClean="0">
                <a:solidFill>
                  <a:srgbClr val="FF0000"/>
                </a:solidFill>
                <a:ea typeface="文鼎古印體" panose="02010609010101010101" pitchFamily="49" charset="-120"/>
              </a:rPr>
              <a:t>碗機、水槽、流理台</a:t>
            </a:r>
            <a:r>
              <a:rPr lang="en-US" altLang="zh-TW" sz="8000" dirty="0" smtClean="0">
                <a:solidFill>
                  <a:srgbClr val="FF0000"/>
                </a:solidFill>
                <a:ea typeface="文鼎古印體" panose="02010609010101010101" pitchFamily="49" charset="-120"/>
              </a:rPr>
              <a:t/>
            </a:r>
            <a:br>
              <a:rPr lang="en-US" altLang="zh-TW" sz="8000" dirty="0" smtClean="0">
                <a:solidFill>
                  <a:srgbClr val="FF0000"/>
                </a:solidFill>
                <a:ea typeface="文鼎古印體" panose="02010609010101010101" pitchFamily="49" charset="-120"/>
              </a:rPr>
            </a:br>
            <a:r>
              <a:rPr lang="zh-TW" altLang="en-US" sz="8000" dirty="0" smtClean="0">
                <a:solidFill>
                  <a:srgbClr val="FF0000"/>
                </a:solidFill>
                <a:ea typeface="文鼎古印體" panose="02010609010101010101" pitchFamily="49" charset="-120"/>
              </a:rPr>
              <a:t>清潔</a:t>
            </a:r>
            <a:r>
              <a:rPr lang="zh-TW" altLang="en-US" sz="8000" dirty="0">
                <a:solidFill>
                  <a:srgbClr val="FF0000"/>
                </a:solidFill>
                <a:ea typeface="文鼎古印體" panose="02010609010101010101" pitchFamily="49" charset="-120"/>
              </a:rPr>
              <a:t>步驟</a:t>
            </a:r>
          </a:p>
        </p:txBody>
      </p:sp>
    </p:spTree>
    <p:extLst>
      <p:ext uri="{BB962C8B-B14F-4D97-AF65-F5344CB8AC3E}">
        <p14:creationId xmlns:p14="http://schemas.microsoft.com/office/powerpoint/2010/main" val="87384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參考網站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hlinkClick r:id="rId2"/>
              </a:rPr>
              <a:t>懸掛式烘碗機暨落地式烘碗機專業清潔</a:t>
            </a:r>
            <a:r>
              <a:rPr lang="zh-TW" altLang="en-US" dirty="0" smtClean="0">
                <a:hlinkClick r:id="rId2"/>
              </a:rPr>
              <a:t>解析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【DIY</a:t>
            </a:r>
            <a:r>
              <a:rPr lang="zh-TW" altLang="en-US" dirty="0">
                <a:hlinkClick r:id="rId3"/>
              </a:rPr>
              <a:t>大神</a:t>
            </a:r>
            <a:r>
              <a:rPr lang="en-US" altLang="zh-TW" dirty="0">
                <a:hlinkClick r:id="rId3"/>
              </a:rPr>
              <a:t>】</a:t>
            </a:r>
            <a:r>
              <a:rPr lang="zh-TW" altLang="en-US" dirty="0">
                <a:hlinkClick r:id="rId3"/>
              </a:rPr>
              <a:t>清潔烘碗機　集水盤、濾網別忘記</a:t>
            </a:r>
            <a:r>
              <a:rPr lang="zh-TW" altLang="en-US" dirty="0" smtClean="0">
                <a:hlinkClick r:id="rId3"/>
              </a:rPr>
              <a:t>！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760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烘碗機清潔步驟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層架 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66485"/>
            <a:ext cx="4816498" cy="22665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673" y="4510320"/>
            <a:ext cx="2030804" cy="16601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389" y="1035043"/>
            <a:ext cx="3716735" cy="36354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60247" y="878933"/>
            <a:ext cx="1444283" cy="1323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刷</a:t>
            </a:r>
            <a:endParaRPr lang="zh-TW" altLang="en-US" sz="8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439" y="1917278"/>
            <a:ext cx="3419752" cy="20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3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內部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0080" y="677788"/>
            <a:ext cx="3277831" cy="27229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80" y="3973417"/>
            <a:ext cx="3277831" cy="26571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802465" y="1187743"/>
            <a:ext cx="1573390" cy="163121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TW" altLang="en-US" sz="10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噴</a:t>
            </a:r>
            <a:endParaRPr lang="zh-TW" altLang="en-US" sz="10000" dirty="0">
              <a:solidFill>
                <a:srgbClr val="FF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02465" y="4640253"/>
            <a:ext cx="1573390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擦</a:t>
            </a:r>
            <a:endParaRPr lang="zh-TW" altLang="en-US" sz="8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66" y="1367860"/>
            <a:ext cx="2697993" cy="3366591"/>
          </a:xfrm>
          <a:prstGeom prst="rect">
            <a:avLst/>
          </a:prstGeom>
        </p:spPr>
      </p:pic>
      <p:pic>
        <p:nvPicPr>
          <p:cNvPr id="12" name="Picture 2" descr="加倍潔小蘇打去污粉1kg/包【愛買】 - 愛買線上購物官方直營| Rakuten樂天市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6" y="4655955"/>
            <a:ext cx="1836390" cy="18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211" y="4734451"/>
            <a:ext cx="1998482" cy="176593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6651" y="5306996"/>
            <a:ext cx="667623" cy="66762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559" y="4749628"/>
            <a:ext cx="1240885" cy="1750754"/>
          </a:xfrm>
          <a:prstGeom prst="rect">
            <a:avLst/>
          </a:prstGeom>
        </p:spPr>
      </p:pic>
      <p:sp>
        <p:nvSpPr>
          <p:cNvPr id="16" name="向右箭號 15"/>
          <p:cNvSpPr/>
          <p:nvPr/>
        </p:nvSpPr>
        <p:spPr>
          <a:xfrm>
            <a:off x="4203110" y="5187296"/>
            <a:ext cx="317575" cy="907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24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集水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盒</a:t>
            </a:r>
            <a:b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75" y="1232242"/>
            <a:ext cx="2924175" cy="21145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366" y="1697697"/>
            <a:ext cx="3962400" cy="29622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91412"/>
            <a:ext cx="4816498" cy="22665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673" y="5035247"/>
            <a:ext cx="2030804" cy="16601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231358" y="1096437"/>
            <a:ext cx="1444283" cy="1323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刷</a:t>
            </a:r>
            <a:endParaRPr lang="zh-TW" altLang="en-US" sz="8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500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1524000" y="2154329"/>
            <a:ext cx="969699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000" dirty="0" smtClean="0">
                <a:solidFill>
                  <a:srgbClr val="FF0000"/>
                </a:solidFill>
                <a:ea typeface="文鼎古印體" panose="02010609010101010101" pitchFamily="49" charset="-120"/>
              </a:rPr>
              <a:t>水槽、流理台</a:t>
            </a:r>
            <a:r>
              <a:rPr lang="en-US" altLang="zh-TW" sz="8000" dirty="0" smtClean="0">
                <a:solidFill>
                  <a:srgbClr val="FF0000"/>
                </a:solidFill>
                <a:ea typeface="文鼎古印體" panose="02010609010101010101" pitchFamily="49" charset="-120"/>
              </a:rPr>
              <a:t/>
            </a:r>
            <a:br>
              <a:rPr lang="en-US" altLang="zh-TW" sz="8000" dirty="0" smtClean="0">
                <a:solidFill>
                  <a:srgbClr val="FF0000"/>
                </a:solidFill>
                <a:ea typeface="文鼎古印體" panose="02010609010101010101" pitchFamily="49" charset="-120"/>
              </a:rPr>
            </a:br>
            <a:r>
              <a:rPr lang="zh-TW" altLang="en-US" sz="8000" dirty="0" smtClean="0">
                <a:solidFill>
                  <a:srgbClr val="FF0000"/>
                </a:solidFill>
                <a:ea typeface="文鼎古印體" panose="02010609010101010101" pitchFamily="49" charset="-120"/>
              </a:rPr>
              <a:t>清潔步驟</a:t>
            </a:r>
            <a:endParaRPr lang="zh-TW" altLang="en-US" sz="8000" dirty="0">
              <a:solidFill>
                <a:srgbClr val="FF0000"/>
              </a:solidFill>
              <a:ea typeface="文鼎古印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83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7453" y="956603"/>
            <a:ext cx="6741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dirty="0" smtClean="0">
                <a:solidFill>
                  <a:srgbClr val="FF0000"/>
                </a:solidFill>
                <a:ea typeface="文鼎古印體" panose="02010609010101010101" pitchFamily="49" charset="-120"/>
              </a:rPr>
              <a:t>水槽、流理</a:t>
            </a:r>
            <a:r>
              <a:rPr lang="zh-TW" altLang="en-US" sz="5400" dirty="0">
                <a:solidFill>
                  <a:srgbClr val="FF0000"/>
                </a:solidFill>
                <a:ea typeface="文鼎古印體" panose="02010609010101010101" pitchFamily="49" charset="-120"/>
              </a:rPr>
              <a:t>臺</a:t>
            </a:r>
            <a:r>
              <a:rPr lang="zh-TW" altLang="en-US" sz="5400" dirty="0" smtClean="0">
                <a:solidFill>
                  <a:srgbClr val="FF0000"/>
                </a:solidFill>
                <a:ea typeface="文鼎古印體" panose="02010609010101010101" pitchFamily="49" charset="-120"/>
              </a:rPr>
              <a:t>清潔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7453" y="2374265"/>
            <a:ext cx="10515600" cy="4351338"/>
          </a:xfrm>
        </p:spPr>
        <p:txBody>
          <a:bodyPr/>
          <a:lstStyle/>
          <a:p>
            <a:r>
              <a:rPr lang="en-US" altLang="zh-CN" dirty="0">
                <a:hlinkClick r:id="rId3"/>
              </a:rPr>
              <a:t>【</a:t>
            </a:r>
            <a:r>
              <a:rPr lang="zh-CN" altLang="en-US" dirty="0">
                <a:hlinkClick r:id="rId3"/>
              </a:rPr>
              <a:t>早知道</a:t>
            </a:r>
            <a:r>
              <a:rPr lang="en-US" altLang="zh-CN" dirty="0">
                <a:hlinkClick r:id="rId3"/>
              </a:rPr>
              <a:t>】</a:t>
            </a:r>
            <a:r>
              <a:rPr lang="zh-CN" altLang="en-US" dirty="0">
                <a:hlinkClick r:id="rId3"/>
              </a:rPr>
              <a:t>这样洗水槽就对了</a:t>
            </a:r>
            <a:r>
              <a:rPr lang="zh-CN" altLang="en-US" dirty="0" smtClean="0">
                <a:hlinkClick r:id="rId3"/>
              </a:rPr>
              <a:t>！</a:t>
            </a:r>
            <a:endParaRPr lang="en-US" altLang="zh-TW" dirty="0" smtClean="0"/>
          </a:p>
          <a:p>
            <a:r>
              <a:rPr lang="zh-TW" altLang="en-US" dirty="0">
                <a:hlinkClick r:id="rId4"/>
              </a:rPr>
              <a:t>廚房、水槽頑強油污超難清，該怎麼</a:t>
            </a:r>
            <a:r>
              <a:rPr lang="zh-TW" altLang="en-US" dirty="0" smtClean="0">
                <a:hlinkClick r:id="rId4"/>
              </a:rPr>
              <a:t>處理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【</a:t>
            </a:r>
            <a:r>
              <a:rPr lang="zh-TW" altLang="en-US" dirty="0">
                <a:hlinkClick r:id="rId5"/>
              </a:rPr>
              <a:t>達人教學</a:t>
            </a:r>
            <a:r>
              <a:rPr lang="en-US" altLang="zh-TW" dirty="0">
                <a:hlinkClick r:id="rId5"/>
              </a:rPr>
              <a:t>】</a:t>
            </a:r>
            <a:r>
              <a:rPr lang="zh-TW" altLang="en-US" dirty="0">
                <a:hlinkClick r:id="rId5"/>
              </a:rPr>
              <a:t>輕鬆清理流理台，廚房</a:t>
            </a:r>
            <a:r>
              <a:rPr lang="zh-TW" altLang="en-US" dirty="0" smtClean="0">
                <a:hlinkClick r:id="rId5"/>
              </a:rPr>
              <a:t>亮晶晶</a:t>
            </a:r>
            <a:endParaRPr lang="en-US" altLang="zh-TW" dirty="0" smtClean="0"/>
          </a:p>
          <a:p>
            <a:r>
              <a:rPr lang="en-US" altLang="zh-TW" dirty="0">
                <a:hlinkClick r:id="rId6"/>
              </a:rPr>
              <a:t>【</a:t>
            </a:r>
            <a:r>
              <a:rPr lang="zh-TW" altLang="en-US" dirty="0">
                <a:hlinkClick r:id="rId6"/>
              </a:rPr>
              <a:t>輕鬆大掃除</a:t>
            </a:r>
            <a:r>
              <a:rPr lang="en-US" altLang="zh-TW" dirty="0">
                <a:hlinkClick r:id="rId6"/>
              </a:rPr>
              <a:t>】</a:t>
            </a:r>
            <a:r>
              <a:rPr lang="zh-TW" altLang="en-US" dirty="0">
                <a:hlinkClick r:id="rId6"/>
              </a:rPr>
              <a:t>小蘇打</a:t>
            </a:r>
            <a:r>
              <a:rPr lang="en-US" altLang="zh-TW" dirty="0">
                <a:hlinkClick r:id="rId6"/>
              </a:rPr>
              <a:t>+</a:t>
            </a:r>
            <a:r>
              <a:rPr lang="zh-TW" altLang="en-US" dirty="0">
                <a:hlinkClick r:id="rId6"/>
              </a:rPr>
              <a:t>檸檬酸 </a:t>
            </a:r>
            <a:r>
              <a:rPr lang="en-US" altLang="zh-TW" dirty="0">
                <a:hlinkClick r:id="rId6"/>
              </a:rPr>
              <a:t>- </a:t>
            </a:r>
            <a:r>
              <a:rPr lang="zh-TW" altLang="en-US" dirty="0">
                <a:hlinkClick r:id="rId6"/>
              </a:rPr>
              <a:t>流理臺排水孔汙垢</a:t>
            </a:r>
            <a:endParaRPr lang="en-US" altLang="zh-TW" dirty="0" smtClean="0"/>
          </a:p>
          <a:p>
            <a:r>
              <a:rPr lang="zh-TW" altLang="en-US" dirty="0">
                <a:hlinkClick r:id="rId7"/>
              </a:rPr>
              <a:t>家庭主婦看過來！ 廁所淋浴間水垢、廚房流理台油垢怎麼清潔</a:t>
            </a:r>
            <a:r>
              <a:rPr lang="zh-TW" altLang="en-US" dirty="0" smtClean="0">
                <a:hlinkClick r:id="rId7"/>
              </a:rPr>
              <a:t>？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387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722223" y="714512"/>
            <a:ext cx="5157787" cy="823912"/>
          </a:xfrm>
        </p:spPr>
        <p:txBody>
          <a:bodyPr>
            <a:noAutofit/>
          </a:bodyPr>
          <a:lstStyle/>
          <a:p>
            <a:r>
              <a:rPr lang="zh-TW" altLang="en-US" sz="7800" dirty="0">
                <a:solidFill>
                  <a:srgbClr val="FF0000"/>
                </a:solidFill>
                <a:latin typeface="+mj-lt"/>
                <a:ea typeface="文鼎古印體" panose="02010609010101010101" pitchFamily="49" charset="-120"/>
                <a:cs typeface="+mj-cs"/>
              </a:rPr>
              <a:t>水槽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390" y="1894114"/>
            <a:ext cx="6521094" cy="4284618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 flipV="1">
            <a:off x="5880010" y="1384663"/>
            <a:ext cx="1252310" cy="11887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132320" y="714512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水龍頭</a:t>
            </a:r>
            <a:endParaRPr lang="zh-TW" altLang="en-US" sz="66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75361" y="3740017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排水孔</a:t>
            </a:r>
            <a:endParaRPr lang="zh-TW" altLang="en-US" sz="66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H="1" flipV="1">
            <a:off x="3187338" y="4848013"/>
            <a:ext cx="3069771" cy="4833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6659427" y="4450769"/>
            <a:ext cx="3049005" cy="180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9597796" y="3740017"/>
            <a:ext cx="2066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水槽</a:t>
            </a:r>
            <a:endParaRPr lang="zh-TW" altLang="en-US" sz="66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823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722223" y="714512"/>
            <a:ext cx="5157787" cy="823912"/>
          </a:xfrm>
        </p:spPr>
        <p:txBody>
          <a:bodyPr>
            <a:noAutofit/>
          </a:bodyPr>
          <a:lstStyle/>
          <a:p>
            <a:r>
              <a:rPr lang="zh-TW" altLang="en-US" sz="7800" dirty="0" smtClean="0">
                <a:solidFill>
                  <a:srgbClr val="FF0000"/>
                </a:solidFill>
                <a:latin typeface="+mj-lt"/>
                <a:ea typeface="文鼎古印體" panose="02010609010101010101" pitchFamily="49" charset="-120"/>
                <a:cs typeface="+mj-cs"/>
              </a:rPr>
              <a:t>水槽清潔</a:t>
            </a:r>
            <a:endParaRPr lang="en-US" altLang="zh-TW" sz="7800" dirty="0" smtClean="0">
              <a:solidFill>
                <a:srgbClr val="FF0000"/>
              </a:solidFill>
              <a:latin typeface="+mj-lt"/>
              <a:ea typeface="文鼎古印體" panose="02010609010101010101" pitchFamily="49" charset="-120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23" y="2315665"/>
            <a:ext cx="3342659" cy="22824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914" y="4160179"/>
            <a:ext cx="3050778" cy="21895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800" y="942907"/>
            <a:ext cx="2994353" cy="27455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22" y="4160179"/>
            <a:ext cx="3292238" cy="21908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360" y="1237760"/>
            <a:ext cx="2322777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152</Words>
  <Application>Microsoft Office PowerPoint</Application>
  <PresentationFormat>寬螢幕</PresentationFormat>
  <Paragraphs>24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等线</vt:lpstr>
      <vt:lpstr>文鼎古印體</vt:lpstr>
      <vt:lpstr>新細明體</vt:lpstr>
      <vt:lpstr>標楷體</vt:lpstr>
      <vt:lpstr>Arial</vt:lpstr>
      <vt:lpstr>Calibri</vt:lpstr>
      <vt:lpstr>Calibri Light</vt:lpstr>
      <vt:lpstr>Office 佈景主題</vt:lpstr>
      <vt:lpstr>烘碗機、水槽、流理台 清潔步驟</vt:lpstr>
      <vt:lpstr>參考網站</vt:lpstr>
      <vt:lpstr>烘碗機清潔步驟</vt:lpstr>
      <vt:lpstr>內部</vt:lpstr>
      <vt:lpstr>集水盒 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抽油煙機清潔步驟</dc:title>
  <dc:creator>user</dc:creator>
  <cp:lastModifiedBy>user</cp:lastModifiedBy>
  <cp:revision>21</cp:revision>
  <dcterms:created xsi:type="dcterms:W3CDTF">2021-03-11T02:56:35Z</dcterms:created>
  <dcterms:modified xsi:type="dcterms:W3CDTF">2021-04-22T02:01:24Z</dcterms:modified>
</cp:coreProperties>
</file>