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62" r:id="rId5"/>
    <p:sldId id="263" r:id="rId6"/>
    <p:sldId id="265" r:id="rId7"/>
    <p:sldId id="269" r:id="rId8"/>
    <p:sldId id="268" r:id="rId9"/>
    <p:sldId id="267" r:id="rId10"/>
    <p:sldId id="266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61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18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65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98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11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90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41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1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26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66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74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18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3ECSR13J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hyperlink" Target="https://www.youtube.com/watch?v=8cErvHO72k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洗衣機的使用與維護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2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9241" y="1049774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一到兩個月要清潔洗衣機一次</a:t>
            </a:r>
            <a:endParaRPr lang="zh-TW" altLang="en-US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9240" y="1982597"/>
            <a:ext cx="10194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1" indent="-260350">
              <a:buFont typeface="Arial" panose="020B0604020202020204" pitchFamily="34" charset="0"/>
              <a:buChar char="•"/>
            </a:pPr>
            <a:r>
              <a:rPr lang="zh-TW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洗衣機髒了怎辦？ 檸檬酸、小蘇打就可以清潔</a:t>
            </a:r>
          </a:p>
          <a:p>
            <a:pPr marL="609600">
              <a:spcAft>
                <a:spcPts val="0"/>
              </a:spcAft>
            </a:pPr>
            <a:r>
              <a:rPr lang="zh-TW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參考網站</a:t>
            </a:r>
            <a:r>
              <a:rPr lang="en-US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zh-TW" sz="2400" u="sng" kern="100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zh-TW" sz="2400" u="sng" kern="100" dirty="0" smtClean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www.youtube.com/watch?v=DF3ECSR13Jo</a:t>
            </a:r>
            <a:endParaRPr lang="en-US" altLang="zh-TW" sz="2400" u="sng" kern="100" dirty="0" smtClean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>
              <a:spcAft>
                <a:spcPts val="0"/>
              </a:spcAft>
            </a:pPr>
            <a:endParaRPr lang="en-US" altLang="zh-TW" sz="2400" u="sng" kern="100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0638">
              <a:spcAft>
                <a:spcPts val="0"/>
              </a:spcAft>
            </a:pPr>
            <a:endParaRPr lang="en-US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0638">
              <a:spcAft>
                <a:spcPts val="0"/>
              </a:spcAft>
            </a:pPr>
            <a:endParaRPr lang="en-US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>
              <a:spcAft>
                <a:spcPts val="0"/>
              </a:spcAft>
            </a:pPr>
            <a:endParaRPr lang="en-US" altLang="zh-TW" sz="2400" u="sng" kern="100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>
              <a:spcAft>
                <a:spcPts val="0"/>
              </a:spcAft>
            </a:pPr>
            <a:endParaRPr lang="en-US" altLang="zh-TW" sz="2400" u="sng" kern="100" dirty="0" smtClean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>
              <a:spcAft>
                <a:spcPts val="0"/>
              </a:spcAft>
            </a:pP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洗衣機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種類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24440"/>
            <a:ext cx="9078351" cy="50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如何洗衣服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7762" y="1690688"/>
            <a:ext cx="86069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衣服洗了十幾年，你洗對了嗎？</a:t>
            </a:r>
            <a:endParaRPr lang="en-US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0638"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參考網站</a:t>
            </a:r>
            <a:r>
              <a:rPr lang="en-US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:https://www.youtube.com/watch?v=_</a:t>
            </a: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V3Nm0o2l78</a:t>
            </a:r>
          </a:p>
          <a:p>
            <a:pPr marL="20638">
              <a:spcAft>
                <a:spcPts val="0"/>
              </a:spcAft>
            </a:pPr>
            <a:endParaRPr lang="en-US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正確使用洗衣機 讓衣物香噴噴 </a:t>
            </a:r>
            <a:r>
              <a:rPr lang="en-US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zh-TW" altLang="en-US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媽媽</a:t>
            </a:r>
            <a:r>
              <a:rPr lang="zh-TW" altLang="en-US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經</a:t>
            </a:r>
            <a:endParaRPr lang="en-US" altLang="zh-TW" sz="2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>
              <a:spcAft>
                <a:spcPts val="0"/>
              </a:spcAft>
            </a:pPr>
            <a:r>
              <a:rPr lang="zh-TW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參考網站</a:t>
            </a: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https://www.youtube.com/watch?v=8cErvHO72kU</a:t>
            </a:r>
            <a:endParaRPr lang="en-US" altLang="zh-TW" sz="2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>
              <a:spcAft>
                <a:spcPts val="0"/>
              </a:spcAft>
            </a:pPr>
            <a:endParaRPr lang="en-US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變頻洗衣機操作教學</a:t>
            </a:r>
            <a:endParaRPr lang="en-US" altLang="zh-TW" sz="2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>
              <a:spcAft>
                <a:spcPts val="0"/>
              </a:spcAft>
            </a:pPr>
            <a:r>
              <a:rPr lang="zh-TW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參考網站</a:t>
            </a: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zh-TW" altLang="en-US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https://www.youtube.com/watch?v=snRpPV98dt0</a:t>
            </a:r>
            <a:r>
              <a:rPr lang="zh-TW" altLang="en-US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zh-TW" sz="2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洗衣機的使用步驟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99363"/>
            <a:ext cx="10515600" cy="3868715"/>
          </a:xfrm>
          <a:prstGeom prst="rect">
            <a:avLst/>
          </a:prstGeom>
        </p:spPr>
      </p:pic>
      <p:sp>
        <p:nvSpPr>
          <p:cNvPr id="4" name="直線圖說文字 2 3"/>
          <p:cNvSpPr/>
          <p:nvPr/>
        </p:nvSpPr>
        <p:spPr>
          <a:xfrm>
            <a:off x="10316454" y="776288"/>
            <a:ext cx="928468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9423"/>
              <a:gd name="adj6" fmla="val -254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459329" y="864156"/>
            <a:ext cx="112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1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723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93488"/>
              </p:ext>
            </p:extLst>
          </p:nvPr>
        </p:nvGraphicFramePr>
        <p:xfrm>
          <a:off x="1113679" y="1608847"/>
          <a:ext cx="9648105" cy="3186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9621">
                  <a:extLst>
                    <a:ext uri="{9D8B030D-6E8A-4147-A177-3AD203B41FA5}">
                      <a16:colId xmlns:a16="http://schemas.microsoft.com/office/drawing/2014/main" val="2662546819"/>
                    </a:ext>
                  </a:extLst>
                </a:gridCol>
                <a:gridCol w="1929621">
                  <a:extLst>
                    <a:ext uri="{9D8B030D-6E8A-4147-A177-3AD203B41FA5}">
                      <a16:colId xmlns:a16="http://schemas.microsoft.com/office/drawing/2014/main" val="635197535"/>
                    </a:ext>
                  </a:extLst>
                </a:gridCol>
                <a:gridCol w="1929621">
                  <a:extLst>
                    <a:ext uri="{9D8B030D-6E8A-4147-A177-3AD203B41FA5}">
                      <a16:colId xmlns:a16="http://schemas.microsoft.com/office/drawing/2014/main" val="1555427256"/>
                    </a:ext>
                  </a:extLst>
                </a:gridCol>
                <a:gridCol w="1929621">
                  <a:extLst>
                    <a:ext uri="{9D8B030D-6E8A-4147-A177-3AD203B41FA5}">
                      <a16:colId xmlns:a16="http://schemas.microsoft.com/office/drawing/2014/main" val="1036931960"/>
                    </a:ext>
                  </a:extLst>
                </a:gridCol>
                <a:gridCol w="1929621">
                  <a:extLst>
                    <a:ext uri="{9D8B030D-6E8A-4147-A177-3AD203B41FA5}">
                      <a16:colId xmlns:a16="http://schemas.microsoft.com/office/drawing/2014/main" val="96014380"/>
                    </a:ext>
                  </a:extLst>
                </a:gridCol>
              </a:tblGrid>
              <a:tr h="107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1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2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3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4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5</a:t>
                      </a:r>
                      <a:endParaRPr lang="zh-TW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859113"/>
                  </a:ext>
                </a:extLst>
              </a:tr>
              <a:tr h="210937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75221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洗衣機的使用步驟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564" y="2934410"/>
            <a:ext cx="1274174" cy="107908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l="1448" t="-742" r="49569" b="742"/>
          <a:stretch/>
        </p:blipFill>
        <p:spPr>
          <a:xfrm>
            <a:off x="3592546" y="2769689"/>
            <a:ext cx="951787" cy="18954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138" y="2769689"/>
            <a:ext cx="1381125" cy="1905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/>
          <a:srcRect l="57594"/>
          <a:stretch/>
        </p:blipFill>
        <p:spPr>
          <a:xfrm>
            <a:off x="5505002" y="2639036"/>
            <a:ext cx="823984" cy="189547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8279" y="2934410"/>
            <a:ext cx="1393043" cy="143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448" t="-742" r="49569" b="742"/>
          <a:stretch/>
        </p:blipFill>
        <p:spPr>
          <a:xfrm>
            <a:off x="1874501" y="1710292"/>
            <a:ext cx="1725042" cy="343540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913" y="422239"/>
            <a:ext cx="5167086" cy="60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141" y="695732"/>
            <a:ext cx="2269345" cy="52279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04" y="885371"/>
            <a:ext cx="6147878" cy="50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03" y="391886"/>
            <a:ext cx="2775807" cy="6110514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V="1">
            <a:off x="3352687" y="1045030"/>
            <a:ext cx="2717863" cy="6077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282" y="1955801"/>
            <a:ext cx="3328604" cy="1600200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>
            <a:off x="3352687" y="2204361"/>
            <a:ext cx="2717863" cy="4227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851" y="106820"/>
            <a:ext cx="3350035" cy="1590675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>
            <a:off x="3352686" y="2755901"/>
            <a:ext cx="2852215" cy="18015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518" y="3684816"/>
            <a:ext cx="3333367" cy="1514475"/>
          </a:xfrm>
          <a:prstGeom prst="rect">
            <a:avLst/>
          </a:prstGeom>
        </p:spPr>
      </p:pic>
      <p:cxnSp>
        <p:nvCxnSpPr>
          <p:cNvPr id="17" name="直線單箭頭接點 16"/>
          <p:cNvCxnSpPr/>
          <p:nvPr/>
        </p:nvCxnSpPr>
        <p:spPr>
          <a:xfrm>
            <a:off x="3150541" y="3485694"/>
            <a:ext cx="2920009" cy="2378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984" y="5332185"/>
            <a:ext cx="3329902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5217" y="537613"/>
            <a:ext cx="5262979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使用洗衣機注意事項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36877"/>
              </p:ext>
            </p:extLst>
          </p:nvPr>
        </p:nvGraphicFramePr>
        <p:xfrm>
          <a:off x="928468" y="1716258"/>
          <a:ext cx="10452294" cy="5015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8449">
                  <a:extLst>
                    <a:ext uri="{9D8B030D-6E8A-4147-A177-3AD203B41FA5}">
                      <a16:colId xmlns:a16="http://schemas.microsoft.com/office/drawing/2014/main" val="3701132873"/>
                    </a:ext>
                  </a:extLst>
                </a:gridCol>
                <a:gridCol w="4107766">
                  <a:extLst>
                    <a:ext uri="{9D8B030D-6E8A-4147-A177-3AD203B41FA5}">
                      <a16:colId xmlns:a16="http://schemas.microsoft.com/office/drawing/2014/main" val="1853905738"/>
                    </a:ext>
                  </a:extLst>
                </a:gridCol>
                <a:gridCol w="2926079">
                  <a:extLst>
                    <a:ext uri="{9D8B030D-6E8A-4147-A177-3AD203B41FA5}">
                      <a16:colId xmlns:a16="http://schemas.microsoft.com/office/drawing/2014/main" val="1393725542"/>
                    </a:ext>
                  </a:extLst>
                </a:gridCol>
              </a:tblGrid>
              <a:tr h="11862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洗衣服前要檢查口袋</a:t>
                      </a:r>
                      <a:endParaRPr lang="zh-TW" altLang="en-US" sz="40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kern="1200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洗完衣服蓋子打開通風</a:t>
                      </a:r>
                      <a:endParaRPr lang="zh-TW" altLang="en-US" sz="4000" kern="12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kern="1200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過濾網清潔</a:t>
                      </a:r>
                      <a:endParaRPr lang="zh-TW" altLang="en-US" sz="4000" kern="12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282847"/>
                  </a:ext>
                </a:extLst>
              </a:tr>
              <a:tr h="3705034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765190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64" y="3295530"/>
            <a:ext cx="2949072" cy="227527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284" y="3244119"/>
            <a:ext cx="3499351" cy="263617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214" y="3244119"/>
            <a:ext cx="2858548" cy="26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113</Words>
  <Application>Microsoft Office PowerPoint</Application>
  <PresentationFormat>寬螢幕</PresentationFormat>
  <Paragraphs>32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洗衣機的使用與維護</vt:lpstr>
      <vt:lpstr>洗衣機種類</vt:lpstr>
      <vt:lpstr>如何洗衣服?</vt:lpstr>
      <vt:lpstr>洗衣機的使用步驟</vt:lpstr>
      <vt:lpstr>洗衣機的使用步驟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洗衣機的使用與維護</dc:title>
  <dc:creator>user</dc:creator>
  <cp:lastModifiedBy>user</cp:lastModifiedBy>
  <cp:revision>11</cp:revision>
  <dcterms:created xsi:type="dcterms:W3CDTF">2021-05-19T02:41:07Z</dcterms:created>
  <dcterms:modified xsi:type="dcterms:W3CDTF">2021-05-19T04:34:00Z</dcterms:modified>
</cp:coreProperties>
</file>