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1" r:id="rId3"/>
    <p:sldId id="259" r:id="rId4"/>
    <p:sldId id="260" r:id="rId5"/>
    <p:sldId id="258" r:id="rId6"/>
    <p:sldId id="261" r:id="rId7"/>
    <p:sldId id="262" r:id="rId8"/>
    <p:sldId id="263" r:id="rId9"/>
    <p:sldId id="264" r:id="rId10"/>
    <p:sldId id="273" r:id="rId11"/>
    <p:sldId id="265" r:id="rId12"/>
    <p:sldId id="266" r:id="rId13"/>
    <p:sldId id="267" r:id="rId14"/>
    <p:sldId id="268" r:id="rId15"/>
    <p:sldId id="269" r:id="rId16"/>
    <p:sldId id="270" r:id="rId17"/>
    <p:sldId id="272" r:id="rId18"/>
  </p:sldIdLst>
  <p:sldSz cx="9144000" cy="6858000" type="screen4x3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8" autoAdjust="0"/>
    <p:restoredTop sz="94796" autoAdjust="0"/>
  </p:normalViewPr>
  <p:slideViewPr>
    <p:cSldViewPr>
      <p:cViewPr varScale="1">
        <p:scale>
          <a:sx n="68" d="100"/>
          <a:sy n="68" d="100"/>
        </p:scale>
        <p:origin x="-14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" Target="../slides/slide2.xml"/><Relationship Id="rId7" Type="http://schemas.openxmlformats.org/officeDocument/2006/relationships/slide" Target="../slides/slide3.xml"/><Relationship Id="rId2" Type="http://schemas.openxmlformats.org/officeDocument/2006/relationships/image" Target="../media/image3.png"/><Relationship Id="rId1" Type="http://schemas.openxmlformats.org/officeDocument/2006/relationships/slide" Target="../slides/slide17.xml"/><Relationship Id="rId6" Type="http://schemas.openxmlformats.org/officeDocument/2006/relationships/image" Target="../media/image5.png"/><Relationship Id="rId5" Type="http://schemas.openxmlformats.org/officeDocument/2006/relationships/hyperlink" Target="53&#25972;&#29702;&#20491;&#20154;&#34915;&#29289;&#25945;&#23416;&#27969;&#31243;&#21450;&#27298;&#26680;&#34920;.doc" TargetMode="External"/><Relationship Id="rId4" Type="http://schemas.openxmlformats.org/officeDocument/2006/relationships/image" Target="../media/image4.jp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slide" Target="../slides/slide13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slide" Target="../slides/slide7.xml"/><Relationship Id="rId21" Type="http://schemas.openxmlformats.org/officeDocument/2006/relationships/image" Target="../media/image17.png"/><Relationship Id="rId7" Type="http://schemas.openxmlformats.org/officeDocument/2006/relationships/slide" Target="../slides/slide12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slide" Target="../slides/slide6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slide" Target="../slides/slide5.xml"/><Relationship Id="rId6" Type="http://schemas.openxmlformats.org/officeDocument/2006/relationships/slide" Target="../slides/slide11.xml"/><Relationship Id="rId11" Type="http://schemas.openxmlformats.org/officeDocument/2006/relationships/image" Target="../media/image7.png"/><Relationship Id="rId5" Type="http://schemas.openxmlformats.org/officeDocument/2006/relationships/slide" Target="../slides/slide9.xml"/><Relationship Id="rId15" Type="http://schemas.openxmlformats.org/officeDocument/2006/relationships/image" Target="../media/image11.png"/><Relationship Id="rId10" Type="http://schemas.openxmlformats.org/officeDocument/2006/relationships/slide" Target="../slides/slide15.xml"/><Relationship Id="rId19" Type="http://schemas.openxmlformats.org/officeDocument/2006/relationships/image" Target="../media/image15.png"/><Relationship Id="rId4" Type="http://schemas.openxmlformats.org/officeDocument/2006/relationships/slide" Target="../slides/slide8.xml"/><Relationship Id="rId9" Type="http://schemas.openxmlformats.org/officeDocument/2006/relationships/slide" Target="../slides/slide14.xml"/><Relationship Id="rId14" Type="http://schemas.openxmlformats.org/officeDocument/2006/relationships/image" Target="../media/image10.png"/><Relationship Id="rId22" Type="http://schemas.openxmlformats.org/officeDocument/2006/relationships/slide" Target="../slides/slide16.xm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A5A234-B165-4327-AACF-0500AE2BCDB3}" type="doc">
      <dgm:prSet loTypeId="urn:microsoft.com/office/officeart/2008/layout/AscendingPictureAccentProcess" loCatId="picture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8F29B929-0CFA-4257-9349-599408AEECDA}">
      <dgm:prSet phldrT="[文字]"/>
      <dgm:spPr/>
      <dgm:t>
        <a:bodyPr/>
        <a:lstStyle/>
        <a:p>
          <a:r>
            <a:rPr lang="zh-TW" altLang="en-US" dirty="0" smtClean="0"/>
            <a:t>觀看整段影片</a:t>
          </a:r>
          <a:endParaRPr lang="zh-TW" alt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98BC5647-0FD7-47C1-8957-02A4DFB0769F}" type="parTrans" cxnId="{07572F4A-1E2F-42D7-81A9-E44F5681A12C}">
      <dgm:prSet/>
      <dgm:spPr/>
      <dgm:t>
        <a:bodyPr/>
        <a:lstStyle/>
        <a:p>
          <a:endParaRPr lang="zh-TW" altLang="en-US"/>
        </a:p>
      </dgm:t>
    </dgm:pt>
    <dgm:pt modelId="{221B2FF0-1A34-489A-BCFB-2E84F19FF9A6}" type="sibTrans" cxnId="{07572F4A-1E2F-42D7-81A9-E44F5681A12C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E823EBDD-43B4-4EED-9DCC-D44CF0C929D1}">
      <dgm:prSet phldrT="[文字]"/>
      <dgm:spPr/>
      <dgm:t>
        <a:bodyPr/>
        <a:lstStyle/>
        <a:p>
          <a:r>
            <a:rPr lang="zh-TW" altLang="en-US" dirty="0" smtClean="0"/>
            <a:t>分段教學影片</a:t>
          </a:r>
          <a:endParaRPr lang="zh-TW" alt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BB016AD3-69C8-4EA4-A5BC-6E09479F9EE8}" type="parTrans" cxnId="{A84ADE09-2839-4E00-9718-C945E500A4F3}">
      <dgm:prSet/>
      <dgm:spPr/>
      <dgm:t>
        <a:bodyPr/>
        <a:lstStyle/>
        <a:p>
          <a:endParaRPr lang="zh-TW" altLang="en-US"/>
        </a:p>
      </dgm:t>
    </dgm:pt>
    <dgm:pt modelId="{4AD308AD-6D40-4A80-B688-1FE601EDB1DC}" type="sibTrans" cxnId="{A84ADE09-2839-4E00-9718-C945E500A4F3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97D40DC2-9870-4203-B662-4C2E5A77B5DD}">
      <dgm:prSet phldrT="[文字]"/>
      <dgm:spPr/>
      <dgm:t>
        <a:bodyPr/>
        <a:lstStyle/>
        <a:p>
          <a:r>
            <a:rPr lang="zh-TW" altLang="en-US" b="1" dirty="0" smtClean="0"/>
            <a:t>教學流程及檢核表</a:t>
          </a:r>
          <a:endParaRPr lang="zh-TW" alt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file"/>
          </dgm14:cNvPr>
        </a:ext>
      </dgm:extLst>
    </dgm:pt>
    <dgm:pt modelId="{517F3462-BD57-4A5F-AFC3-2702240401D7}" type="parTrans" cxnId="{268ED252-D258-4E12-92F1-CB519FC1A75D}">
      <dgm:prSet/>
      <dgm:spPr/>
      <dgm:t>
        <a:bodyPr/>
        <a:lstStyle/>
        <a:p>
          <a:endParaRPr lang="zh-TW" altLang="en-US"/>
        </a:p>
      </dgm:t>
    </dgm:pt>
    <dgm:pt modelId="{A5B29C28-FC37-45E9-870B-700143CCC064}" type="sibTrans" cxnId="{268ED252-D258-4E12-92F1-CB519FC1A75D}">
      <dgm:prSet/>
      <dgm:spPr>
        <a:blipFill rotWithShape="1">
          <a:blip xmlns:r="http://schemas.openxmlformats.org/officeDocument/2006/relationships" r:embed="rId6"/>
          <a:stretch>
            <a:fillRect/>
          </a:stretch>
        </a:blipFill>
        <a:ln w="76200">
          <a:solidFill>
            <a:schemeClr val="bg1"/>
          </a:solidFill>
        </a:ln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file"/>
          </dgm14:cNvPr>
        </a:ext>
      </dgm:extLst>
    </dgm:pt>
    <dgm:pt modelId="{CF169A68-6525-49C5-AA95-D936F355F21F}">
      <dgm:prSet/>
      <dgm:spPr/>
      <dgm:t>
        <a:bodyPr/>
        <a:lstStyle/>
        <a:p>
          <a:r>
            <a:rPr lang="zh-TW" altLang="en-US" dirty="0" smtClean="0"/>
            <a:t>教學投影片</a:t>
          </a:r>
          <a:endParaRPr lang="zh-TW" alt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7" action="ppaction://hlinksldjump"/>
          </dgm14:cNvPr>
        </a:ext>
      </dgm:extLst>
    </dgm:pt>
    <dgm:pt modelId="{53771E09-061E-4AB1-BACF-8EA40C4C7E43}" type="parTrans" cxnId="{51523660-E1BA-4E18-BC93-005D34F4FCFF}">
      <dgm:prSet/>
      <dgm:spPr/>
      <dgm:t>
        <a:bodyPr/>
        <a:lstStyle/>
        <a:p>
          <a:endParaRPr lang="zh-TW" altLang="en-US"/>
        </a:p>
      </dgm:t>
    </dgm:pt>
    <dgm:pt modelId="{C21B588E-C41D-4875-AEB1-0F99F2C12D9C}" type="sibTrans" cxnId="{51523660-E1BA-4E18-BC93-005D34F4FCFF}">
      <dgm:prSet/>
      <dgm:spPr>
        <a:blipFill rotWithShape="1">
          <a:blip xmlns:r="http://schemas.openxmlformats.org/officeDocument/2006/relationships" r:embed="rId8"/>
          <a:stretch>
            <a:fillRect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7" action="ppaction://hlinksldjump"/>
          </dgm14:cNvPr>
        </a:ext>
      </dgm:extLst>
    </dgm:pt>
    <dgm:pt modelId="{02F51630-8D4E-49AD-A0B8-FEF06469C524}" type="pres">
      <dgm:prSet presAssocID="{C2A5A234-B165-4327-AACF-0500AE2BCDB3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zh-TW" altLang="en-US"/>
        </a:p>
      </dgm:t>
    </dgm:pt>
    <dgm:pt modelId="{BEB47EE0-04D8-449F-BF44-96B6D5E71960}" type="pres">
      <dgm:prSet presAssocID="{C2A5A234-B165-4327-AACF-0500AE2BCDB3}" presName="dot1" presStyleLbl="alignNode1" presStyleIdx="0" presStyleCnt="13"/>
      <dgm:spPr/>
      <dgm:t>
        <a:bodyPr/>
        <a:lstStyle/>
        <a:p>
          <a:endParaRPr lang="zh-TW" altLang="en-US"/>
        </a:p>
      </dgm:t>
    </dgm:pt>
    <dgm:pt modelId="{D23B2907-7A76-4B9E-838B-17CABD058119}" type="pres">
      <dgm:prSet presAssocID="{C2A5A234-B165-4327-AACF-0500AE2BCDB3}" presName="dot2" presStyleLbl="alignNode1" presStyleIdx="1" presStyleCnt="13"/>
      <dgm:spPr/>
      <dgm:t>
        <a:bodyPr/>
        <a:lstStyle/>
        <a:p>
          <a:endParaRPr lang="zh-TW" altLang="en-US"/>
        </a:p>
      </dgm:t>
    </dgm:pt>
    <dgm:pt modelId="{EEF15EE6-0A94-4D0E-9BEA-F338B58A81B7}" type="pres">
      <dgm:prSet presAssocID="{C2A5A234-B165-4327-AACF-0500AE2BCDB3}" presName="dot3" presStyleLbl="alignNode1" presStyleIdx="2" presStyleCnt="13"/>
      <dgm:spPr/>
      <dgm:t>
        <a:bodyPr/>
        <a:lstStyle/>
        <a:p>
          <a:endParaRPr lang="zh-TW" altLang="en-US"/>
        </a:p>
      </dgm:t>
    </dgm:pt>
    <dgm:pt modelId="{189BA13C-1E27-4142-97BA-4D309BA2FD2C}" type="pres">
      <dgm:prSet presAssocID="{C2A5A234-B165-4327-AACF-0500AE2BCDB3}" presName="dot4" presStyleLbl="alignNode1" presStyleIdx="3" presStyleCnt="13"/>
      <dgm:spPr/>
      <dgm:t>
        <a:bodyPr/>
        <a:lstStyle/>
        <a:p>
          <a:endParaRPr lang="zh-TW" altLang="en-US"/>
        </a:p>
      </dgm:t>
    </dgm:pt>
    <dgm:pt modelId="{91AE0BD5-DF58-4743-9421-6D2A6EE5E942}" type="pres">
      <dgm:prSet presAssocID="{C2A5A234-B165-4327-AACF-0500AE2BCDB3}" presName="dot5" presStyleLbl="alignNode1" presStyleIdx="4" presStyleCnt="13"/>
      <dgm:spPr/>
      <dgm:t>
        <a:bodyPr/>
        <a:lstStyle/>
        <a:p>
          <a:endParaRPr lang="zh-TW" altLang="en-US"/>
        </a:p>
      </dgm:t>
    </dgm:pt>
    <dgm:pt modelId="{139EDBFC-2891-4136-8744-A5B75822F3DE}" type="pres">
      <dgm:prSet presAssocID="{C2A5A234-B165-4327-AACF-0500AE2BCDB3}" presName="dot6" presStyleLbl="alignNode1" presStyleIdx="5" presStyleCnt="13"/>
      <dgm:spPr/>
    </dgm:pt>
    <dgm:pt modelId="{C6436852-FD9D-4075-9A6A-B5AE12576605}" type="pres">
      <dgm:prSet presAssocID="{C2A5A234-B165-4327-AACF-0500AE2BCDB3}" presName="dotArrow1" presStyleLbl="alignNode1" presStyleIdx="6" presStyleCnt="13" custLinFactX="-1379886" custLinFactY="1500000" custLinFactNeighborX="-1400000" custLinFactNeighborY="1503884"/>
      <dgm:spPr/>
      <dgm:t>
        <a:bodyPr/>
        <a:lstStyle/>
        <a:p>
          <a:endParaRPr lang="zh-TW" altLang="en-US"/>
        </a:p>
      </dgm:t>
    </dgm:pt>
    <dgm:pt modelId="{AB1A61B7-7759-4BE0-856D-48568CC0BA96}" type="pres">
      <dgm:prSet presAssocID="{C2A5A234-B165-4327-AACF-0500AE2BCDB3}" presName="dotArrow2" presStyleLbl="alignNode1" presStyleIdx="7" presStyleCnt="13" custLinFactX="37120" custLinFactY="-162460" custLinFactNeighborX="100000" custLinFactNeighborY="-200000"/>
      <dgm:spPr/>
      <dgm:t>
        <a:bodyPr/>
        <a:lstStyle/>
        <a:p>
          <a:endParaRPr lang="zh-TW" altLang="en-US"/>
        </a:p>
      </dgm:t>
    </dgm:pt>
    <dgm:pt modelId="{5239D050-B2F2-4530-977A-7C488B56817F}" type="pres">
      <dgm:prSet presAssocID="{C2A5A234-B165-4327-AACF-0500AE2BCDB3}" presName="dotArrow3" presStyleLbl="alignNode1" presStyleIdx="8" presStyleCnt="13"/>
      <dgm:spPr/>
      <dgm:t>
        <a:bodyPr/>
        <a:lstStyle/>
        <a:p>
          <a:endParaRPr lang="zh-TW" altLang="en-US"/>
        </a:p>
      </dgm:t>
    </dgm:pt>
    <dgm:pt modelId="{3A448457-1AFB-4B22-9F61-6DC245C12CCD}" type="pres">
      <dgm:prSet presAssocID="{C2A5A234-B165-4327-AACF-0500AE2BCDB3}" presName="dotArrow4" presStyleLbl="alignNode1" presStyleIdx="9" presStyleCnt="13" custLinFactX="-1331841" custLinFactY="1500000" custLinFactNeighborX="-1400000" custLinFactNeighborY="1592155"/>
      <dgm:spPr/>
      <dgm:t>
        <a:bodyPr/>
        <a:lstStyle/>
        <a:p>
          <a:endParaRPr lang="zh-TW" altLang="en-US"/>
        </a:p>
      </dgm:t>
    </dgm:pt>
    <dgm:pt modelId="{6662EDA6-0B7A-4C9E-B3F6-A816E76A66AC}" type="pres">
      <dgm:prSet presAssocID="{C2A5A234-B165-4327-AACF-0500AE2BCDB3}" presName="dotArrow5" presStyleLbl="alignNode1" presStyleIdx="10" presStyleCnt="13" custLinFactX="-100000" custLinFactY="100000" custLinFactNeighborX="-179879" custLinFactNeighborY="113619"/>
      <dgm:spPr/>
      <dgm:t>
        <a:bodyPr/>
        <a:lstStyle/>
        <a:p>
          <a:endParaRPr lang="zh-TW" altLang="en-US"/>
        </a:p>
      </dgm:t>
    </dgm:pt>
    <dgm:pt modelId="{4FB0A63D-9859-4262-9E71-E18EE1390C4A}" type="pres">
      <dgm:prSet presAssocID="{C2A5A234-B165-4327-AACF-0500AE2BCDB3}" presName="dotArrow6" presStyleLbl="alignNode1" presStyleIdx="11" presStyleCnt="13"/>
      <dgm:spPr/>
      <dgm:t>
        <a:bodyPr/>
        <a:lstStyle/>
        <a:p>
          <a:endParaRPr lang="zh-TW" altLang="en-US"/>
        </a:p>
      </dgm:t>
    </dgm:pt>
    <dgm:pt modelId="{853CBB3B-DF32-4ADA-9317-F9EDDF46CB25}" type="pres">
      <dgm:prSet presAssocID="{C2A5A234-B165-4327-AACF-0500AE2BCDB3}" presName="dotArrow7" presStyleLbl="alignNode1" presStyleIdx="12" presStyleCnt="13" custLinFactX="-1392145" custLinFactY="1400000" custLinFactNeighborX="-1400000" custLinFactNeighborY="1407924"/>
      <dgm:spPr/>
      <dgm:t>
        <a:bodyPr/>
        <a:lstStyle/>
        <a:p>
          <a:endParaRPr lang="zh-TW" altLang="en-US"/>
        </a:p>
      </dgm:t>
    </dgm:pt>
    <dgm:pt modelId="{3A516EC7-643D-4E90-B786-06EC389F709A}" type="pres">
      <dgm:prSet presAssocID="{97D40DC2-9870-4203-B662-4C2E5A77B5DD}" presName="parTx1" presStyleLbl="node1" presStyleIdx="0" presStyleCnt="4"/>
      <dgm:spPr/>
      <dgm:t>
        <a:bodyPr/>
        <a:lstStyle/>
        <a:p>
          <a:endParaRPr lang="zh-TW" altLang="en-US"/>
        </a:p>
      </dgm:t>
    </dgm:pt>
    <dgm:pt modelId="{87AF3A0C-8FCD-4565-ADAE-4F76D65DE11D}" type="pres">
      <dgm:prSet presAssocID="{A5B29C28-FC37-45E9-870B-700143CCC064}" presName="picture1" presStyleCnt="0"/>
      <dgm:spPr/>
      <dgm:t>
        <a:bodyPr/>
        <a:lstStyle/>
        <a:p>
          <a:endParaRPr lang="zh-TW" altLang="en-US"/>
        </a:p>
      </dgm:t>
    </dgm:pt>
    <dgm:pt modelId="{E6DF3FCF-6208-4D09-AAC2-386AD0AAC566}" type="pres">
      <dgm:prSet presAssocID="{A5B29C28-FC37-45E9-870B-700143CCC064}" presName="imageRepeatNode" presStyleLbl="fgImgPlace1" presStyleIdx="0" presStyleCnt="4"/>
      <dgm:spPr/>
      <dgm:t>
        <a:bodyPr/>
        <a:lstStyle/>
        <a:p>
          <a:endParaRPr lang="zh-TW" altLang="en-US"/>
        </a:p>
      </dgm:t>
    </dgm:pt>
    <dgm:pt modelId="{D46B3445-AB62-4D43-B82D-4C744C130BB1}" type="pres">
      <dgm:prSet presAssocID="{8F29B929-0CFA-4257-9349-599408AEECDA}" presName="parTx2" presStyleLbl="node1" presStyleIdx="1" presStyleCnt="4"/>
      <dgm:spPr/>
      <dgm:t>
        <a:bodyPr/>
        <a:lstStyle/>
        <a:p>
          <a:endParaRPr lang="zh-TW" altLang="en-US"/>
        </a:p>
      </dgm:t>
    </dgm:pt>
    <dgm:pt modelId="{8E9CDB00-1450-47A2-B5D5-5E4F51C05F22}" type="pres">
      <dgm:prSet presAssocID="{221B2FF0-1A34-489A-BCFB-2E84F19FF9A6}" presName="picture2" presStyleCnt="0"/>
      <dgm:spPr/>
      <dgm:t>
        <a:bodyPr/>
        <a:lstStyle/>
        <a:p>
          <a:endParaRPr lang="zh-TW" altLang="en-US"/>
        </a:p>
      </dgm:t>
    </dgm:pt>
    <dgm:pt modelId="{CD19ACA3-07AD-488C-8E0A-08888B6B7CA7}" type="pres">
      <dgm:prSet presAssocID="{221B2FF0-1A34-489A-BCFB-2E84F19FF9A6}" presName="imageRepeatNode" presStyleLbl="fgImgPlace1" presStyleIdx="1" presStyleCnt="4"/>
      <dgm:spPr/>
      <dgm:t>
        <a:bodyPr/>
        <a:lstStyle/>
        <a:p>
          <a:endParaRPr lang="zh-TW" altLang="en-US"/>
        </a:p>
      </dgm:t>
    </dgm:pt>
    <dgm:pt modelId="{680B340F-86A0-4024-BA0E-801AEF42DE06}" type="pres">
      <dgm:prSet presAssocID="{E823EBDD-43B4-4EED-9DCC-D44CF0C929D1}" presName="parTx3" presStyleLbl="node1" presStyleIdx="2" presStyleCnt="4"/>
      <dgm:spPr/>
      <dgm:t>
        <a:bodyPr/>
        <a:lstStyle/>
        <a:p>
          <a:endParaRPr lang="zh-TW" altLang="en-US"/>
        </a:p>
      </dgm:t>
    </dgm:pt>
    <dgm:pt modelId="{FCDC057D-761B-4493-9E3B-D35351A4900C}" type="pres">
      <dgm:prSet presAssocID="{4AD308AD-6D40-4A80-B688-1FE601EDB1DC}" presName="picture3" presStyleCnt="0"/>
      <dgm:spPr/>
      <dgm:t>
        <a:bodyPr/>
        <a:lstStyle/>
        <a:p>
          <a:endParaRPr lang="zh-TW" altLang="en-US"/>
        </a:p>
      </dgm:t>
    </dgm:pt>
    <dgm:pt modelId="{81AA0653-5D1C-47FA-AB3C-26BF29A99EF4}" type="pres">
      <dgm:prSet presAssocID="{4AD308AD-6D40-4A80-B688-1FE601EDB1DC}" presName="imageRepeatNode" presStyleLbl="fgImgPlace1" presStyleIdx="2" presStyleCnt="4"/>
      <dgm:spPr/>
      <dgm:t>
        <a:bodyPr/>
        <a:lstStyle/>
        <a:p>
          <a:endParaRPr lang="zh-TW" altLang="en-US"/>
        </a:p>
      </dgm:t>
    </dgm:pt>
    <dgm:pt modelId="{41FFD6B6-F7C1-4659-93C0-CA48ABC501E2}" type="pres">
      <dgm:prSet presAssocID="{CF169A68-6525-49C5-AA95-D936F355F21F}" presName="parTx4" presStyleLbl="node1" presStyleIdx="3" presStyleCnt="4"/>
      <dgm:spPr/>
      <dgm:t>
        <a:bodyPr/>
        <a:lstStyle/>
        <a:p>
          <a:endParaRPr lang="zh-TW" altLang="en-US"/>
        </a:p>
      </dgm:t>
    </dgm:pt>
    <dgm:pt modelId="{8BA2E1A3-2F9B-468E-B786-85DDD4FACB28}" type="pres">
      <dgm:prSet presAssocID="{C21B588E-C41D-4875-AEB1-0F99F2C12D9C}" presName="picture4" presStyleCnt="0"/>
      <dgm:spPr/>
    </dgm:pt>
    <dgm:pt modelId="{03611C29-1333-4BF1-B834-E3B5CDFC5A19}" type="pres">
      <dgm:prSet presAssocID="{C21B588E-C41D-4875-AEB1-0F99F2C12D9C}" presName="imageRepeatNode" presStyleLbl="fgImgPlace1" presStyleIdx="3" presStyleCnt="4"/>
      <dgm:spPr/>
      <dgm:t>
        <a:bodyPr/>
        <a:lstStyle/>
        <a:p>
          <a:endParaRPr lang="zh-TW" altLang="en-US"/>
        </a:p>
      </dgm:t>
    </dgm:pt>
  </dgm:ptLst>
  <dgm:cxnLst>
    <dgm:cxn modelId="{52041B89-6186-44D7-80F1-4FDFC79E9635}" type="presOf" srcId="{C2A5A234-B165-4327-AACF-0500AE2BCDB3}" destId="{02F51630-8D4E-49AD-A0B8-FEF06469C524}" srcOrd="0" destOrd="0" presId="urn:microsoft.com/office/officeart/2008/layout/AscendingPictureAccentProcess"/>
    <dgm:cxn modelId="{05AB522C-DD9E-41BD-9A4F-6511E403EA7D}" type="presOf" srcId="{C21B588E-C41D-4875-AEB1-0F99F2C12D9C}" destId="{03611C29-1333-4BF1-B834-E3B5CDFC5A19}" srcOrd="0" destOrd="0" presId="urn:microsoft.com/office/officeart/2008/layout/AscendingPictureAccentProcess"/>
    <dgm:cxn modelId="{DAD6C27B-1278-4CB2-BE1F-216562D37B6B}" type="presOf" srcId="{E823EBDD-43B4-4EED-9DCC-D44CF0C929D1}" destId="{680B340F-86A0-4024-BA0E-801AEF42DE06}" srcOrd="0" destOrd="0" presId="urn:microsoft.com/office/officeart/2008/layout/AscendingPictureAccentProcess"/>
    <dgm:cxn modelId="{268ED252-D258-4E12-92F1-CB519FC1A75D}" srcId="{C2A5A234-B165-4327-AACF-0500AE2BCDB3}" destId="{97D40DC2-9870-4203-B662-4C2E5A77B5DD}" srcOrd="0" destOrd="0" parTransId="{517F3462-BD57-4A5F-AFC3-2702240401D7}" sibTransId="{A5B29C28-FC37-45E9-870B-700143CCC064}"/>
    <dgm:cxn modelId="{51523660-E1BA-4E18-BC93-005D34F4FCFF}" srcId="{C2A5A234-B165-4327-AACF-0500AE2BCDB3}" destId="{CF169A68-6525-49C5-AA95-D936F355F21F}" srcOrd="3" destOrd="0" parTransId="{53771E09-061E-4AB1-BACF-8EA40C4C7E43}" sibTransId="{C21B588E-C41D-4875-AEB1-0F99F2C12D9C}"/>
    <dgm:cxn modelId="{07572F4A-1E2F-42D7-81A9-E44F5681A12C}" srcId="{C2A5A234-B165-4327-AACF-0500AE2BCDB3}" destId="{8F29B929-0CFA-4257-9349-599408AEECDA}" srcOrd="1" destOrd="0" parTransId="{98BC5647-0FD7-47C1-8957-02A4DFB0769F}" sibTransId="{221B2FF0-1A34-489A-BCFB-2E84F19FF9A6}"/>
    <dgm:cxn modelId="{A84ADE09-2839-4E00-9718-C945E500A4F3}" srcId="{C2A5A234-B165-4327-AACF-0500AE2BCDB3}" destId="{E823EBDD-43B4-4EED-9DCC-D44CF0C929D1}" srcOrd="2" destOrd="0" parTransId="{BB016AD3-69C8-4EA4-A5BC-6E09479F9EE8}" sibTransId="{4AD308AD-6D40-4A80-B688-1FE601EDB1DC}"/>
    <dgm:cxn modelId="{577F0589-CF91-4325-80B6-102C723DA808}" type="presOf" srcId="{A5B29C28-FC37-45E9-870B-700143CCC064}" destId="{E6DF3FCF-6208-4D09-AAC2-386AD0AAC566}" srcOrd="0" destOrd="0" presId="urn:microsoft.com/office/officeart/2008/layout/AscendingPictureAccentProcess"/>
    <dgm:cxn modelId="{CC0F8BC9-85D8-469C-90F6-955B15189432}" type="presOf" srcId="{4AD308AD-6D40-4A80-B688-1FE601EDB1DC}" destId="{81AA0653-5D1C-47FA-AB3C-26BF29A99EF4}" srcOrd="0" destOrd="0" presId="urn:microsoft.com/office/officeart/2008/layout/AscendingPictureAccentProcess"/>
    <dgm:cxn modelId="{93A46AF7-7088-4705-B19B-ED5835E14BDD}" type="presOf" srcId="{221B2FF0-1A34-489A-BCFB-2E84F19FF9A6}" destId="{CD19ACA3-07AD-488C-8E0A-08888B6B7CA7}" srcOrd="0" destOrd="0" presId="urn:microsoft.com/office/officeart/2008/layout/AscendingPictureAccentProcess"/>
    <dgm:cxn modelId="{37D2D642-FE9C-404C-9E45-CE9CDEB93E68}" type="presOf" srcId="{8F29B929-0CFA-4257-9349-599408AEECDA}" destId="{D46B3445-AB62-4D43-B82D-4C744C130BB1}" srcOrd="0" destOrd="0" presId="urn:microsoft.com/office/officeart/2008/layout/AscendingPictureAccentProcess"/>
    <dgm:cxn modelId="{586D1860-A533-4FA1-B545-DDDEC392512D}" type="presOf" srcId="{CF169A68-6525-49C5-AA95-D936F355F21F}" destId="{41FFD6B6-F7C1-4659-93C0-CA48ABC501E2}" srcOrd="0" destOrd="0" presId="urn:microsoft.com/office/officeart/2008/layout/AscendingPictureAccentProcess"/>
    <dgm:cxn modelId="{7A1227FA-DC5E-4065-ACF0-DA0173FD2325}" type="presOf" srcId="{97D40DC2-9870-4203-B662-4C2E5A77B5DD}" destId="{3A516EC7-643D-4E90-B786-06EC389F709A}" srcOrd="0" destOrd="0" presId="urn:microsoft.com/office/officeart/2008/layout/AscendingPictureAccentProcess"/>
    <dgm:cxn modelId="{E66B581C-14C4-41EC-8383-11517AD6C6AF}" type="presParOf" srcId="{02F51630-8D4E-49AD-A0B8-FEF06469C524}" destId="{BEB47EE0-04D8-449F-BF44-96B6D5E71960}" srcOrd="0" destOrd="0" presId="urn:microsoft.com/office/officeart/2008/layout/AscendingPictureAccentProcess"/>
    <dgm:cxn modelId="{9FB944B8-5AC0-4F12-B026-1518DD9E9F92}" type="presParOf" srcId="{02F51630-8D4E-49AD-A0B8-FEF06469C524}" destId="{D23B2907-7A76-4B9E-838B-17CABD058119}" srcOrd="1" destOrd="0" presId="urn:microsoft.com/office/officeart/2008/layout/AscendingPictureAccentProcess"/>
    <dgm:cxn modelId="{185A7547-9DEB-42E1-A5B9-B15E37BDDA1D}" type="presParOf" srcId="{02F51630-8D4E-49AD-A0B8-FEF06469C524}" destId="{EEF15EE6-0A94-4D0E-9BEA-F338B58A81B7}" srcOrd="2" destOrd="0" presId="urn:microsoft.com/office/officeart/2008/layout/AscendingPictureAccentProcess"/>
    <dgm:cxn modelId="{18D21C50-1D5C-4E62-882A-1CD10A1EC3E7}" type="presParOf" srcId="{02F51630-8D4E-49AD-A0B8-FEF06469C524}" destId="{189BA13C-1E27-4142-97BA-4D309BA2FD2C}" srcOrd="3" destOrd="0" presId="urn:microsoft.com/office/officeart/2008/layout/AscendingPictureAccentProcess"/>
    <dgm:cxn modelId="{770FA214-4FCC-4A30-B51E-3F3F93C4FACD}" type="presParOf" srcId="{02F51630-8D4E-49AD-A0B8-FEF06469C524}" destId="{91AE0BD5-DF58-4743-9421-6D2A6EE5E942}" srcOrd="4" destOrd="0" presId="urn:microsoft.com/office/officeart/2008/layout/AscendingPictureAccentProcess"/>
    <dgm:cxn modelId="{DD7E427E-BBBA-47F9-A8B9-C603D5B88AA6}" type="presParOf" srcId="{02F51630-8D4E-49AD-A0B8-FEF06469C524}" destId="{139EDBFC-2891-4136-8744-A5B75822F3DE}" srcOrd="5" destOrd="0" presId="urn:microsoft.com/office/officeart/2008/layout/AscendingPictureAccentProcess"/>
    <dgm:cxn modelId="{93C274A3-0774-498C-A0E0-7F6F52B7376C}" type="presParOf" srcId="{02F51630-8D4E-49AD-A0B8-FEF06469C524}" destId="{C6436852-FD9D-4075-9A6A-B5AE12576605}" srcOrd="6" destOrd="0" presId="urn:microsoft.com/office/officeart/2008/layout/AscendingPictureAccentProcess"/>
    <dgm:cxn modelId="{A5513456-AC5C-458E-8F21-E7515B0565C2}" type="presParOf" srcId="{02F51630-8D4E-49AD-A0B8-FEF06469C524}" destId="{AB1A61B7-7759-4BE0-856D-48568CC0BA96}" srcOrd="7" destOrd="0" presId="urn:microsoft.com/office/officeart/2008/layout/AscendingPictureAccentProcess"/>
    <dgm:cxn modelId="{CEF95558-8211-44CE-8ED1-E54CC9DAEBA2}" type="presParOf" srcId="{02F51630-8D4E-49AD-A0B8-FEF06469C524}" destId="{5239D050-B2F2-4530-977A-7C488B56817F}" srcOrd="8" destOrd="0" presId="urn:microsoft.com/office/officeart/2008/layout/AscendingPictureAccentProcess"/>
    <dgm:cxn modelId="{03DD9C83-DD28-438A-B1A5-0883BC9059C4}" type="presParOf" srcId="{02F51630-8D4E-49AD-A0B8-FEF06469C524}" destId="{3A448457-1AFB-4B22-9F61-6DC245C12CCD}" srcOrd="9" destOrd="0" presId="urn:microsoft.com/office/officeart/2008/layout/AscendingPictureAccentProcess"/>
    <dgm:cxn modelId="{E07050CC-51A3-499B-8E96-CF43F29E20C7}" type="presParOf" srcId="{02F51630-8D4E-49AD-A0B8-FEF06469C524}" destId="{6662EDA6-0B7A-4C9E-B3F6-A816E76A66AC}" srcOrd="10" destOrd="0" presId="urn:microsoft.com/office/officeart/2008/layout/AscendingPictureAccentProcess"/>
    <dgm:cxn modelId="{144DFABE-1135-40F8-B5E1-429403555A6D}" type="presParOf" srcId="{02F51630-8D4E-49AD-A0B8-FEF06469C524}" destId="{4FB0A63D-9859-4262-9E71-E18EE1390C4A}" srcOrd="11" destOrd="0" presId="urn:microsoft.com/office/officeart/2008/layout/AscendingPictureAccentProcess"/>
    <dgm:cxn modelId="{2525DC62-0D55-49B9-B5DC-38289F329457}" type="presParOf" srcId="{02F51630-8D4E-49AD-A0B8-FEF06469C524}" destId="{853CBB3B-DF32-4ADA-9317-F9EDDF46CB25}" srcOrd="12" destOrd="0" presId="urn:microsoft.com/office/officeart/2008/layout/AscendingPictureAccentProcess"/>
    <dgm:cxn modelId="{2BF242EB-61AB-4C60-BD9D-C3979343E988}" type="presParOf" srcId="{02F51630-8D4E-49AD-A0B8-FEF06469C524}" destId="{3A516EC7-643D-4E90-B786-06EC389F709A}" srcOrd="13" destOrd="0" presId="urn:microsoft.com/office/officeart/2008/layout/AscendingPictureAccentProcess"/>
    <dgm:cxn modelId="{AC9C0A33-B931-49A5-94B5-481D1FC2D186}" type="presParOf" srcId="{02F51630-8D4E-49AD-A0B8-FEF06469C524}" destId="{87AF3A0C-8FCD-4565-ADAE-4F76D65DE11D}" srcOrd="14" destOrd="0" presId="urn:microsoft.com/office/officeart/2008/layout/AscendingPictureAccentProcess"/>
    <dgm:cxn modelId="{CD2F7C4F-7DFB-4A1A-8CFA-F08419AC63A8}" type="presParOf" srcId="{87AF3A0C-8FCD-4565-ADAE-4F76D65DE11D}" destId="{E6DF3FCF-6208-4D09-AAC2-386AD0AAC566}" srcOrd="0" destOrd="0" presId="urn:microsoft.com/office/officeart/2008/layout/AscendingPictureAccentProcess"/>
    <dgm:cxn modelId="{65B15EEC-D6CA-4631-8163-2F060CEA0520}" type="presParOf" srcId="{02F51630-8D4E-49AD-A0B8-FEF06469C524}" destId="{D46B3445-AB62-4D43-B82D-4C744C130BB1}" srcOrd="15" destOrd="0" presId="urn:microsoft.com/office/officeart/2008/layout/AscendingPictureAccentProcess"/>
    <dgm:cxn modelId="{9074CDA4-E3DA-414C-93CE-29AB3AB6FAD9}" type="presParOf" srcId="{02F51630-8D4E-49AD-A0B8-FEF06469C524}" destId="{8E9CDB00-1450-47A2-B5D5-5E4F51C05F22}" srcOrd="16" destOrd="0" presId="urn:microsoft.com/office/officeart/2008/layout/AscendingPictureAccentProcess"/>
    <dgm:cxn modelId="{DC6AB036-8AD0-430F-9178-04E31381A827}" type="presParOf" srcId="{8E9CDB00-1450-47A2-B5D5-5E4F51C05F22}" destId="{CD19ACA3-07AD-488C-8E0A-08888B6B7CA7}" srcOrd="0" destOrd="0" presId="urn:microsoft.com/office/officeart/2008/layout/AscendingPictureAccentProcess"/>
    <dgm:cxn modelId="{773F637B-A53E-414F-B905-B05F1EF205AC}" type="presParOf" srcId="{02F51630-8D4E-49AD-A0B8-FEF06469C524}" destId="{680B340F-86A0-4024-BA0E-801AEF42DE06}" srcOrd="17" destOrd="0" presId="urn:microsoft.com/office/officeart/2008/layout/AscendingPictureAccentProcess"/>
    <dgm:cxn modelId="{E7BC8163-4FDB-47EF-B874-C2DCCA6D45A0}" type="presParOf" srcId="{02F51630-8D4E-49AD-A0B8-FEF06469C524}" destId="{FCDC057D-761B-4493-9E3B-D35351A4900C}" srcOrd="18" destOrd="0" presId="urn:microsoft.com/office/officeart/2008/layout/AscendingPictureAccentProcess"/>
    <dgm:cxn modelId="{F68E888E-D81D-49CA-9E83-226BB652D2E5}" type="presParOf" srcId="{FCDC057D-761B-4493-9E3B-D35351A4900C}" destId="{81AA0653-5D1C-47FA-AB3C-26BF29A99EF4}" srcOrd="0" destOrd="0" presId="urn:microsoft.com/office/officeart/2008/layout/AscendingPictureAccentProcess"/>
    <dgm:cxn modelId="{3400E604-6110-4A63-8D9E-2BCC2CBBE12F}" type="presParOf" srcId="{02F51630-8D4E-49AD-A0B8-FEF06469C524}" destId="{41FFD6B6-F7C1-4659-93C0-CA48ABC501E2}" srcOrd="19" destOrd="0" presId="urn:microsoft.com/office/officeart/2008/layout/AscendingPictureAccentProcess"/>
    <dgm:cxn modelId="{45C74DD3-B7CB-4348-AD41-4BDFAACF3759}" type="presParOf" srcId="{02F51630-8D4E-49AD-A0B8-FEF06469C524}" destId="{8BA2E1A3-2F9B-468E-B786-85DDD4FACB28}" srcOrd="20" destOrd="0" presId="urn:microsoft.com/office/officeart/2008/layout/AscendingPictureAccentProcess"/>
    <dgm:cxn modelId="{D8499326-B425-4DDC-BAC1-53D2EA4E4B2F}" type="presParOf" srcId="{8BA2E1A3-2F9B-468E-B786-85DDD4FACB28}" destId="{03611C29-1333-4BF1-B834-E3B5CDFC5A19}" srcOrd="0" destOrd="0" presId="urn:microsoft.com/office/officeart/2008/layout/AscendingPictureAccent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6F09F5-3284-4F65-8951-37A7250E116A}" type="doc">
      <dgm:prSet loTypeId="urn:microsoft.com/office/officeart/2005/8/layout/pList1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96897AF-8E4A-4E1A-84B6-E2BFDCE650BC}">
      <dgm:prSet phldrT="[文字]"/>
      <dgm:spPr/>
      <dgm:t>
        <a:bodyPr/>
        <a:lstStyle/>
        <a:p>
          <a:pPr algn="l"/>
          <a:r>
            <a:rPr lang="en-US" altLang="zh-TW" b="1" dirty="0" smtClean="0">
              <a:solidFill>
                <a:srgbClr val="00B050"/>
              </a:solidFill>
              <a:latin typeface="標楷體" pitchFamily="65" charset="-120"/>
              <a:ea typeface="標楷體" pitchFamily="65" charset="-120"/>
            </a:rPr>
            <a:t>1.</a:t>
          </a:r>
          <a:r>
            <a:rPr lang="zh-TW" altLang="en-US" b="1" dirty="0" smtClean="0">
              <a:solidFill>
                <a:srgbClr val="00B050"/>
              </a:solidFill>
              <a:latin typeface="標楷體" pitchFamily="65" charset="-120"/>
              <a:ea typeface="標楷體" pitchFamily="65" charset="-120"/>
            </a:rPr>
            <a:t>衣物的整理要配合氣候</a:t>
          </a:r>
          <a:endParaRPr lang="zh-TW" alt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BD32BD09-524A-4B1B-B0B1-FD795D409A7E}" type="parTrans" cxnId="{CD7C6014-60D0-4013-AA2E-6D3D71885273}">
      <dgm:prSet/>
      <dgm:spPr/>
      <dgm:t>
        <a:bodyPr/>
        <a:lstStyle/>
        <a:p>
          <a:endParaRPr lang="zh-TW" altLang="en-US"/>
        </a:p>
      </dgm:t>
    </dgm:pt>
    <dgm:pt modelId="{C2C8E1DF-8AF4-479A-B6D1-F3170331B235}" type="sibTrans" cxnId="{CD7C6014-60D0-4013-AA2E-6D3D71885273}">
      <dgm:prSet/>
      <dgm:spPr/>
      <dgm:t>
        <a:bodyPr/>
        <a:lstStyle/>
        <a:p>
          <a:endParaRPr lang="zh-TW" altLang="en-US"/>
        </a:p>
      </dgm:t>
    </dgm:pt>
    <dgm:pt modelId="{47881746-9E58-4486-9134-E633F8DFAC03}">
      <dgm:prSet phldrT="[文字]"/>
      <dgm:spPr/>
      <dgm:t>
        <a:bodyPr/>
        <a:lstStyle/>
        <a:p>
          <a:pPr algn="l"/>
          <a:r>
            <a:rPr lang="en-US" alt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2.</a:t>
          </a:r>
          <a:r>
            <a:rPr lang="zh-TW" altLang="en-US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將當季衣褲分開摺好</a:t>
          </a:r>
          <a:endParaRPr lang="zh-TW" altLang="en-US" b="1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1E99B1E-BD35-47B2-BA12-452FE0152BF3}" type="parTrans" cxnId="{8334DA31-E8B0-4C4E-979D-F282327686E4}">
      <dgm:prSet/>
      <dgm:spPr/>
      <dgm:t>
        <a:bodyPr/>
        <a:lstStyle/>
        <a:p>
          <a:endParaRPr lang="zh-TW" altLang="en-US"/>
        </a:p>
      </dgm:t>
    </dgm:pt>
    <dgm:pt modelId="{A1BA655F-6564-4866-9098-7507B4F37375}" type="sibTrans" cxnId="{8334DA31-E8B0-4C4E-979D-F282327686E4}">
      <dgm:prSet/>
      <dgm:spPr/>
      <dgm:t>
        <a:bodyPr/>
        <a:lstStyle/>
        <a:p>
          <a:endParaRPr lang="zh-TW" altLang="en-US"/>
        </a:p>
      </dgm:t>
    </dgm:pt>
    <dgm:pt modelId="{2F20427F-6BA4-4A76-8041-C3773E40B005}">
      <dgm:prSet phldrT="[文字]"/>
      <dgm:spPr/>
      <dgm:t>
        <a:bodyPr/>
        <a:lstStyle/>
        <a:p>
          <a:pPr algn="l"/>
          <a:r>
            <a:rPr lang="en-US" alt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3.</a:t>
          </a:r>
          <a:r>
            <a:rPr lang="zh-TW" altLang="en-US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當季的衣褲依序放進衣櫃中</a:t>
          </a:r>
          <a:endParaRPr lang="zh-TW" altLang="en-US" b="1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309280A4-80D8-4CBF-9CD0-9FE1E86CC642}" type="parTrans" cxnId="{480D8C39-D8D0-4A31-8B46-27896E3ABDDC}">
      <dgm:prSet/>
      <dgm:spPr/>
      <dgm:t>
        <a:bodyPr/>
        <a:lstStyle/>
        <a:p>
          <a:endParaRPr lang="zh-TW" altLang="en-US"/>
        </a:p>
      </dgm:t>
    </dgm:pt>
    <dgm:pt modelId="{F2AF5C32-8E25-4832-909B-3290A909FFDC}" type="sibTrans" cxnId="{480D8C39-D8D0-4A31-8B46-27896E3ABDDC}">
      <dgm:prSet/>
      <dgm:spPr/>
      <dgm:t>
        <a:bodyPr/>
        <a:lstStyle/>
        <a:p>
          <a:endParaRPr lang="zh-TW" altLang="en-US"/>
        </a:p>
      </dgm:t>
    </dgm:pt>
    <dgm:pt modelId="{747C51BD-C25A-4108-85FD-D3634C2DA90E}">
      <dgm:prSet phldrT="[文字]"/>
      <dgm:spPr/>
      <dgm:t>
        <a:bodyPr/>
        <a:lstStyle/>
        <a:p>
          <a:pPr algn="l"/>
          <a:r>
            <a:rPr lang="en-US" alt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4.</a:t>
          </a:r>
          <a:r>
            <a:rPr lang="zh-TW" altLang="en-US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過季的衣服放進整理箱中</a:t>
          </a:r>
          <a:endParaRPr lang="zh-TW" altLang="en-US" b="1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55F01E7A-4F4B-4240-8918-2366D16901C4}" type="parTrans" cxnId="{8A1A181B-E5DD-42B1-A47D-35AE791BF149}">
      <dgm:prSet/>
      <dgm:spPr/>
      <dgm:t>
        <a:bodyPr/>
        <a:lstStyle/>
        <a:p>
          <a:endParaRPr lang="zh-TW" altLang="en-US"/>
        </a:p>
      </dgm:t>
    </dgm:pt>
    <dgm:pt modelId="{E56DE03A-278F-4F2D-A478-0D4BD7A2AFDA}" type="sibTrans" cxnId="{8A1A181B-E5DD-42B1-A47D-35AE791BF149}">
      <dgm:prSet/>
      <dgm:spPr/>
      <dgm:t>
        <a:bodyPr/>
        <a:lstStyle/>
        <a:p>
          <a:endParaRPr lang="zh-TW" altLang="en-US"/>
        </a:p>
      </dgm:t>
    </dgm:pt>
    <dgm:pt modelId="{6DD69DF9-E5C4-418A-A2D6-E2E7DD6FD18C}">
      <dgm:prSet phldrT="[文字]"/>
      <dgm:spPr/>
      <dgm:t>
        <a:bodyPr/>
        <a:lstStyle/>
        <a:p>
          <a:r>
            <a:rPr lang="en-US" alt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11.</a:t>
          </a:r>
          <a:r>
            <a:rPr 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衣服穿不下</a:t>
          </a:r>
          <a:r>
            <a:rPr lang="en-US" alt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,</a:t>
          </a:r>
          <a:r>
            <a:rPr 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可以送給適合的親友</a:t>
          </a:r>
          <a:endParaRPr lang="zh-TW" altLang="en-US" b="1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F6B8B1B-5162-46BF-B31E-F967ED6921E8}" type="parTrans" cxnId="{3256EA7C-90A9-4E09-A09D-5717E2D7BFEF}">
      <dgm:prSet/>
      <dgm:spPr/>
      <dgm:t>
        <a:bodyPr/>
        <a:lstStyle/>
        <a:p>
          <a:endParaRPr lang="zh-TW" altLang="en-US"/>
        </a:p>
      </dgm:t>
    </dgm:pt>
    <dgm:pt modelId="{397E9208-EB85-49F7-88A1-50C302F34E1E}" type="sibTrans" cxnId="{3256EA7C-90A9-4E09-A09D-5717E2D7BFEF}">
      <dgm:prSet/>
      <dgm:spPr/>
      <dgm:t>
        <a:bodyPr/>
        <a:lstStyle/>
        <a:p>
          <a:endParaRPr lang="zh-TW" altLang="en-US"/>
        </a:p>
      </dgm:t>
    </dgm:pt>
    <dgm:pt modelId="{10182A5D-E522-440D-AEC2-CFE71EBE495A}">
      <dgm:prSet phldrT="[文字]"/>
      <dgm:spPr/>
      <dgm:t>
        <a:bodyPr/>
        <a:lstStyle/>
        <a:p>
          <a:pPr algn="l"/>
          <a:r>
            <a:rPr lang="en-US" alt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5.</a:t>
          </a:r>
          <a:r>
            <a:rPr lang="zh-TW" altLang="en-US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將衣服按照洗標分類放</a:t>
          </a:r>
          <a:endParaRPr lang="zh-TW" altLang="en-US" b="1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sldjump"/>
          </dgm14:cNvPr>
        </a:ext>
      </dgm:extLst>
    </dgm:pt>
    <dgm:pt modelId="{A779EEE2-B82D-4343-A01E-6D61F4936CB5}" type="parTrans" cxnId="{F51E4FAD-1E5E-4F23-A955-92E6B87D4E00}">
      <dgm:prSet/>
      <dgm:spPr/>
      <dgm:t>
        <a:bodyPr/>
        <a:lstStyle/>
        <a:p>
          <a:endParaRPr lang="zh-TW" altLang="en-US"/>
        </a:p>
      </dgm:t>
    </dgm:pt>
    <dgm:pt modelId="{C239EE12-D3A3-435E-9E7F-CDA59A89ED05}" type="sibTrans" cxnId="{F51E4FAD-1E5E-4F23-A955-92E6B87D4E00}">
      <dgm:prSet/>
      <dgm:spPr/>
      <dgm:t>
        <a:bodyPr/>
        <a:lstStyle/>
        <a:p>
          <a:endParaRPr lang="zh-TW" altLang="en-US"/>
        </a:p>
      </dgm:t>
    </dgm:pt>
    <dgm:pt modelId="{87B44BC0-F037-4C47-B06A-4DC6E3443833}">
      <dgm:prSet phldrT="[文字]"/>
      <dgm:spPr/>
      <dgm:t>
        <a:bodyPr/>
        <a:lstStyle/>
        <a:p>
          <a:pPr algn="l"/>
          <a:r>
            <a:rPr lang="en-US" alt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6.</a:t>
          </a:r>
          <a:r>
            <a:rPr lang="zh-TW" altLang="en-US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冷洗的衣物放洗衣機清洗</a:t>
          </a:r>
          <a:endParaRPr lang="zh-TW" altLang="en-US" b="1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6" action="ppaction://hlinksldjump"/>
          </dgm14:cNvPr>
        </a:ext>
      </dgm:extLst>
    </dgm:pt>
    <dgm:pt modelId="{0290F668-B406-45BF-9201-F5BC0CD15016}" type="parTrans" cxnId="{4305E85B-137E-4B8C-A363-17EE96AD26D9}">
      <dgm:prSet/>
      <dgm:spPr/>
      <dgm:t>
        <a:bodyPr/>
        <a:lstStyle/>
        <a:p>
          <a:endParaRPr lang="zh-TW" altLang="en-US"/>
        </a:p>
      </dgm:t>
    </dgm:pt>
    <dgm:pt modelId="{4E157A25-0DBD-464E-9580-89F85175B66D}" type="sibTrans" cxnId="{4305E85B-137E-4B8C-A363-17EE96AD26D9}">
      <dgm:prSet/>
      <dgm:spPr/>
      <dgm:t>
        <a:bodyPr/>
        <a:lstStyle/>
        <a:p>
          <a:endParaRPr lang="zh-TW" altLang="en-US"/>
        </a:p>
      </dgm:t>
    </dgm:pt>
    <dgm:pt modelId="{BD41C586-DD95-41F0-AF20-B1AA811ABDA0}">
      <dgm:prSet phldrT="[文字]"/>
      <dgm:spPr/>
      <dgm:t>
        <a:bodyPr/>
        <a:lstStyle/>
        <a:p>
          <a:pPr algn="l"/>
          <a:r>
            <a:rPr lang="en-US" alt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7.</a:t>
          </a:r>
          <a:r>
            <a:rPr lang="zh-TW" altLang="en-US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手洗的衣物放入冷洗精清洗</a:t>
          </a:r>
          <a:endParaRPr lang="zh-TW" altLang="en-US" b="1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7" action="ppaction://hlinksldjump"/>
          </dgm14:cNvPr>
        </a:ext>
      </dgm:extLst>
    </dgm:pt>
    <dgm:pt modelId="{075C4449-E5BF-4BF5-8FB3-C966A1B499A4}" type="parTrans" cxnId="{E15102E9-60F4-4829-93BD-5C70038895AF}">
      <dgm:prSet/>
      <dgm:spPr/>
      <dgm:t>
        <a:bodyPr/>
        <a:lstStyle/>
        <a:p>
          <a:endParaRPr lang="zh-TW" altLang="en-US"/>
        </a:p>
      </dgm:t>
    </dgm:pt>
    <dgm:pt modelId="{63E1A839-D50D-4D08-B741-499BD3FBF509}" type="sibTrans" cxnId="{E15102E9-60F4-4829-93BD-5C70038895AF}">
      <dgm:prSet/>
      <dgm:spPr/>
      <dgm:t>
        <a:bodyPr/>
        <a:lstStyle/>
        <a:p>
          <a:endParaRPr lang="zh-TW" altLang="en-US"/>
        </a:p>
      </dgm:t>
    </dgm:pt>
    <dgm:pt modelId="{66F5D989-4890-4A0B-A597-6AF46B803A22}">
      <dgm:prSet phldrT="[文字]"/>
      <dgm:spPr/>
      <dgm:t>
        <a:bodyPr/>
        <a:lstStyle/>
        <a:p>
          <a:pPr algn="l"/>
          <a:r>
            <a:rPr lang="en-US" altLang="zh-TW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8.</a:t>
          </a:r>
          <a:r>
            <a:rPr lang="zh-TW" altLang="en-US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將乾洗的衣物送洗衣店洗</a:t>
          </a:r>
          <a:endParaRPr lang="zh-TW" altLang="en-US" b="1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8" action="ppaction://hlinksldjump"/>
          </dgm14:cNvPr>
        </a:ext>
      </dgm:extLst>
    </dgm:pt>
    <dgm:pt modelId="{2DC5BAD9-E117-4B78-AAD9-82AD70EBD9AC}" type="parTrans" cxnId="{6B277EE6-8DB3-4B58-864D-A569FF244E31}">
      <dgm:prSet/>
      <dgm:spPr/>
      <dgm:t>
        <a:bodyPr/>
        <a:lstStyle/>
        <a:p>
          <a:endParaRPr lang="zh-TW" altLang="en-US"/>
        </a:p>
      </dgm:t>
    </dgm:pt>
    <dgm:pt modelId="{637FD749-73CC-4B32-83C9-99E6BACEA57D}" type="sibTrans" cxnId="{6B277EE6-8DB3-4B58-864D-A569FF244E31}">
      <dgm:prSet/>
      <dgm:spPr/>
      <dgm:t>
        <a:bodyPr/>
        <a:lstStyle/>
        <a:p>
          <a:endParaRPr lang="zh-TW" altLang="en-US"/>
        </a:p>
      </dgm:t>
    </dgm:pt>
    <dgm:pt modelId="{DAEC5957-536C-4C88-9405-90CDBD369D9B}">
      <dgm:prSet phldrT="[文字]" custT="1"/>
      <dgm:spPr/>
      <dgm:t>
        <a:bodyPr/>
        <a:lstStyle/>
        <a:p>
          <a:pPr algn="l"/>
          <a:r>
            <a:rPr lang="en-US" altLang="zh-TW" sz="1600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9.</a:t>
          </a:r>
          <a:r>
            <a:rPr lang="zh-TW" altLang="en-US" sz="1600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衣服破了一個洞可以請家人協助縫補</a:t>
          </a:r>
          <a:endParaRPr lang="zh-TW" altLang="en-US" sz="1600" b="1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9" action="ppaction://hlinksldjump"/>
          </dgm14:cNvPr>
        </a:ext>
      </dgm:extLst>
    </dgm:pt>
    <dgm:pt modelId="{6D5AE186-CF54-4B65-91A5-4FD06C2E7F43}" type="parTrans" cxnId="{1BEC1668-9053-47AF-A934-E85CB3D32FFB}">
      <dgm:prSet/>
      <dgm:spPr/>
      <dgm:t>
        <a:bodyPr/>
        <a:lstStyle/>
        <a:p>
          <a:endParaRPr lang="zh-TW" altLang="en-US"/>
        </a:p>
      </dgm:t>
    </dgm:pt>
    <dgm:pt modelId="{B3447EC7-E765-496F-B610-B31D57059C65}" type="sibTrans" cxnId="{1BEC1668-9053-47AF-A934-E85CB3D32FFB}">
      <dgm:prSet/>
      <dgm:spPr/>
      <dgm:t>
        <a:bodyPr/>
        <a:lstStyle/>
        <a:p>
          <a:endParaRPr lang="zh-TW" altLang="en-US"/>
        </a:p>
      </dgm:t>
    </dgm:pt>
    <dgm:pt modelId="{06E4AB66-FAF5-49A1-9B7F-8F7204798DAA}">
      <dgm:prSet phldrT="[文字]" custT="1"/>
      <dgm:spPr/>
      <dgm:t>
        <a:bodyPr/>
        <a:lstStyle/>
        <a:p>
          <a:pPr algn="l"/>
          <a:r>
            <a:rPr lang="en-US" altLang="zh-TW" sz="1600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10</a:t>
          </a:r>
          <a:r>
            <a:rPr lang="en-US" altLang="zh-TW" sz="1600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.</a:t>
          </a:r>
          <a:r>
            <a:rPr lang="zh-TW" altLang="en-US" sz="1600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釦子</a:t>
          </a:r>
          <a:r>
            <a:rPr lang="zh-TW" altLang="en-US" sz="1600" b="1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掉了可以請家人協助縫補</a:t>
          </a:r>
          <a:endParaRPr lang="zh-TW" altLang="en-US" sz="1600" b="1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0" action="ppaction://hlinksldjump"/>
          </dgm14:cNvPr>
        </a:ext>
      </dgm:extLst>
    </dgm:pt>
    <dgm:pt modelId="{34C594C8-B9AF-4724-A54F-DF96F83E3689}" type="parTrans" cxnId="{E76B74EA-DA9A-481C-8DB8-5B14D6BF1B18}">
      <dgm:prSet/>
      <dgm:spPr/>
      <dgm:t>
        <a:bodyPr/>
        <a:lstStyle/>
        <a:p>
          <a:endParaRPr lang="zh-TW" altLang="en-US"/>
        </a:p>
      </dgm:t>
    </dgm:pt>
    <dgm:pt modelId="{44A61B51-CF24-4F09-8990-1D613673C27B}" type="sibTrans" cxnId="{E76B74EA-DA9A-481C-8DB8-5B14D6BF1B18}">
      <dgm:prSet/>
      <dgm:spPr/>
      <dgm:t>
        <a:bodyPr/>
        <a:lstStyle/>
        <a:p>
          <a:endParaRPr lang="zh-TW" altLang="en-US"/>
        </a:p>
      </dgm:t>
    </dgm:pt>
    <dgm:pt modelId="{22B1EF58-4CEA-497A-A798-BD9220CA8C4C}" type="pres">
      <dgm:prSet presAssocID="{4C6F09F5-3284-4F65-8951-37A7250E116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93D3BCA-B1D5-4EF1-B3AC-25EF5A6E92A3}" type="pres">
      <dgm:prSet presAssocID="{196897AF-8E4A-4E1A-84B6-E2BFDCE650BC}" presName="compNode" presStyleCnt="0"/>
      <dgm:spPr/>
    </dgm:pt>
    <dgm:pt modelId="{7B80D9EC-3048-4B8A-91BE-A1F595A56FF8}" type="pres">
      <dgm:prSet presAssocID="{196897AF-8E4A-4E1A-84B6-E2BFDCE650BC}" presName="pictRect" presStyleLbl="node1" presStyleIdx="0" presStyleCnt="11"/>
      <dgm:spPr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A3E4A5A4-9D5F-4C9B-8B10-5C87032F5F71}" type="pres">
      <dgm:prSet presAssocID="{196897AF-8E4A-4E1A-84B6-E2BFDCE650BC}" presName="textRect" presStyleLbl="revTx" presStyleIdx="0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C811A1F-6CEC-474A-A269-09C241F2DAF0}" type="pres">
      <dgm:prSet presAssocID="{C2C8E1DF-8AF4-479A-B6D1-F3170331B235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D89DE882-537C-4B04-899A-3FD48443230E}" type="pres">
      <dgm:prSet presAssocID="{47881746-9E58-4486-9134-E633F8DFAC03}" presName="compNode" presStyleCnt="0"/>
      <dgm:spPr/>
    </dgm:pt>
    <dgm:pt modelId="{51A2A5A3-F557-4691-B993-E8B89E296444}" type="pres">
      <dgm:prSet presAssocID="{47881746-9E58-4486-9134-E633F8DFAC03}" presName="pictRect" presStyleLbl="node1" presStyleIdx="1" presStyleCnt="11"/>
      <dgm:spPr>
        <a:blipFill>
          <a:blip xmlns:r="http://schemas.openxmlformats.org/officeDocument/2006/relationships"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DCDBDD56-B86B-41F3-898E-F2B24191950D}" type="pres">
      <dgm:prSet presAssocID="{47881746-9E58-4486-9134-E633F8DFAC03}" presName="textRect" presStyleLbl="revTx" presStyleIdx="1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88AC93A-2D76-47D8-BA7B-B4DAA9FE8C46}" type="pres">
      <dgm:prSet presAssocID="{A1BA655F-6564-4866-9098-7507B4F37375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A73BB99C-161B-43E9-B680-5DB367DDBAE2}" type="pres">
      <dgm:prSet presAssocID="{2F20427F-6BA4-4A76-8041-C3773E40B005}" presName="compNode" presStyleCnt="0"/>
      <dgm:spPr/>
    </dgm:pt>
    <dgm:pt modelId="{FF5E8185-1713-4FD8-AE47-BBDFB4F100D9}" type="pres">
      <dgm:prSet presAssocID="{2F20427F-6BA4-4A76-8041-C3773E40B005}" presName="pictRect" presStyleLbl="node1" presStyleIdx="2" presStyleCnt="11"/>
      <dgm:spPr>
        <a:blipFill>
          <a:blip xmlns:r="http://schemas.openxmlformats.org/officeDocument/2006/relationships"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792B74D4-19E3-41CF-9DF5-BC0DD13D5259}" type="pres">
      <dgm:prSet presAssocID="{2F20427F-6BA4-4A76-8041-C3773E40B005}" presName="textRect" presStyleLbl="revTx" presStyleIdx="2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BD86C12-F071-4355-AED5-EDA0737189CA}" type="pres">
      <dgm:prSet presAssocID="{F2AF5C32-8E25-4832-909B-3290A909FFDC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193E9C88-BBA6-447D-B1BC-4F2C65CBB8C3}" type="pres">
      <dgm:prSet presAssocID="{747C51BD-C25A-4108-85FD-D3634C2DA90E}" presName="compNode" presStyleCnt="0"/>
      <dgm:spPr/>
    </dgm:pt>
    <dgm:pt modelId="{FC5BEFBE-E3BA-480B-9B04-4B7195B758D6}" type="pres">
      <dgm:prSet presAssocID="{747C51BD-C25A-4108-85FD-D3634C2DA90E}" presName="pictRect" presStyleLbl="node1" presStyleIdx="3" presStyleCnt="11"/>
      <dgm:spPr>
        <a:blipFill>
          <a:blip xmlns:r="http://schemas.openxmlformats.org/officeDocument/2006/relationships"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A044131E-60E6-48D8-9B71-AD77B4864639}" type="pres">
      <dgm:prSet presAssocID="{747C51BD-C25A-4108-85FD-D3634C2DA90E}" presName="textRect" presStyleLbl="revTx" presStyleIdx="3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03F58D9-FD67-465D-8581-9E721B91DED4}" type="pres">
      <dgm:prSet presAssocID="{E56DE03A-278F-4F2D-A478-0D4BD7A2AFDA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4F26D628-8C03-4BC2-BD88-3390A2741516}" type="pres">
      <dgm:prSet presAssocID="{10182A5D-E522-440D-AEC2-CFE71EBE495A}" presName="compNode" presStyleCnt="0"/>
      <dgm:spPr/>
    </dgm:pt>
    <dgm:pt modelId="{019AA63F-6684-4053-B5FB-9A0BB339B66E}" type="pres">
      <dgm:prSet presAssocID="{10182A5D-E522-440D-AEC2-CFE71EBE495A}" presName="pictRect" presStyleLbl="node1" presStyleIdx="4" presStyleCnt="11"/>
      <dgm:spPr>
        <a:blipFill>
          <a:blip xmlns:r="http://schemas.openxmlformats.org/officeDocument/2006/relationships"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sldjump"/>
          </dgm14:cNvPr>
        </a:ext>
      </dgm:extLst>
    </dgm:pt>
    <dgm:pt modelId="{728B65D1-52A3-453A-B471-B92D9FA2DDFD}" type="pres">
      <dgm:prSet presAssocID="{10182A5D-E522-440D-AEC2-CFE71EBE495A}" presName="textRect" presStyleLbl="revTx" presStyleIdx="4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951462A-A9D1-4C2A-BF31-D57534774A64}" type="pres">
      <dgm:prSet presAssocID="{C239EE12-D3A3-435E-9E7F-CDA59A89ED05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616CFA0B-3CB0-4DD6-9BA6-1943DD301B9C}" type="pres">
      <dgm:prSet presAssocID="{87B44BC0-F037-4C47-B06A-4DC6E3443833}" presName="compNode" presStyleCnt="0"/>
      <dgm:spPr/>
    </dgm:pt>
    <dgm:pt modelId="{EC2B4A7E-7C23-4ACC-990D-12B48C58B38A}" type="pres">
      <dgm:prSet presAssocID="{87B44BC0-F037-4C47-B06A-4DC6E3443833}" presName="pictRect" presStyleLbl="node1" presStyleIdx="5" presStyleCnt="11"/>
      <dgm:spPr>
        <a:blipFill>
          <a:blip xmlns:r="http://schemas.openxmlformats.org/officeDocument/2006/relationships"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6" action="ppaction://hlinksldjump"/>
          </dgm14:cNvPr>
        </a:ext>
      </dgm:extLst>
    </dgm:pt>
    <dgm:pt modelId="{E722ADEA-F63C-415E-BB75-08D4DBDEB0C3}" type="pres">
      <dgm:prSet presAssocID="{87B44BC0-F037-4C47-B06A-4DC6E3443833}" presName="textRect" presStyleLbl="revTx" presStyleIdx="5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FB41421-86CC-4C26-A232-A14FBAB444E4}" type="pres">
      <dgm:prSet presAssocID="{4E157A25-0DBD-464E-9580-89F85175B66D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F92C7923-E62E-41F9-9C4E-A3C19B79C954}" type="pres">
      <dgm:prSet presAssocID="{BD41C586-DD95-41F0-AF20-B1AA811ABDA0}" presName="compNode" presStyleCnt="0"/>
      <dgm:spPr/>
    </dgm:pt>
    <dgm:pt modelId="{6D8101A2-512E-443E-9749-6A7AFF78520B}" type="pres">
      <dgm:prSet presAssocID="{BD41C586-DD95-41F0-AF20-B1AA811ABDA0}" presName="pictRect" presStyleLbl="node1" presStyleIdx="6" presStyleCnt="11"/>
      <dgm:spPr>
        <a:blipFill>
          <a:blip xmlns:r="http://schemas.openxmlformats.org/officeDocument/2006/relationships"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7" action="ppaction://hlinksldjump"/>
          </dgm14:cNvPr>
        </a:ext>
      </dgm:extLst>
    </dgm:pt>
    <dgm:pt modelId="{67458AE8-BFC5-4146-84AC-B89FE292F5A5}" type="pres">
      <dgm:prSet presAssocID="{BD41C586-DD95-41F0-AF20-B1AA811ABDA0}" presName="textRect" presStyleLbl="revTx" presStyleIdx="6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C70CC6D-2A11-40D6-8ABD-7E49C86B984E}" type="pres">
      <dgm:prSet presAssocID="{63E1A839-D50D-4D08-B741-499BD3FBF509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E4BF8858-3A23-4840-8251-8DA42E70A915}" type="pres">
      <dgm:prSet presAssocID="{66F5D989-4890-4A0B-A597-6AF46B803A22}" presName="compNode" presStyleCnt="0"/>
      <dgm:spPr/>
    </dgm:pt>
    <dgm:pt modelId="{603874A8-D2E6-4D6D-85FD-7B3AF974A101}" type="pres">
      <dgm:prSet presAssocID="{66F5D989-4890-4A0B-A597-6AF46B803A22}" presName="pictRect" presStyleLbl="node1" presStyleIdx="7" presStyleCnt="11"/>
      <dgm:spPr>
        <a:blipFill>
          <a:blip xmlns:r="http://schemas.openxmlformats.org/officeDocument/2006/relationships"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8" action="ppaction://hlinksldjump"/>
          </dgm14:cNvPr>
        </a:ext>
      </dgm:extLst>
    </dgm:pt>
    <dgm:pt modelId="{A6398F46-EF46-4566-8255-7C970E9E302C}" type="pres">
      <dgm:prSet presAssocID="{66F5D989-4890-4A0B-A597-6AF46B803A22}" presName="textRect" presStyleLbl="revTx" presStyleIdx="7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C1FA7B-0AFE-4B25-8FE8-04D4A1E902F7}" type="pres">
      <dgm:prSet presAssocID="{637FD749-73CC-4B32-83C9-99E6BACEA57D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A10777F2-53C5-4E3F-B1B0-5F5A5775D88D}" type="pres">
      <dgm:prSet presAssocID="{DAEC5957-536C-4C88-9405-90CDBD369D9B}" presName="compNode" presStyleCnt="0"/>
      <dgm:spPr/>
    </dgm:pt>
    <dgm:pt modelId="{06A2B07C-7617-42EB-94AE-EB5E7BA7396C}" type="pres">
      <dgm:prSet presAssocID="{DAEC5957-536C-4C88-9405-90CDBD369D9B}" presName="pictRect" presStyleLbl="node1" presStyleIdx="8" presStyleCnt="11"/>
      <dgm:spPr>
        <a:blipFill>
          <a:blip xmlns:r="http://schemas.openxmlformats.org/officeDocument/2006/relationships"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9" action="ppaction://hlinksldjump"/>
          </dgm14:cNvPr>
        </a:ext>
      </dgm:extLst>
    </dgm:pt>
    <dgm:pt modelId="{C98C8DE7-171B-44A4-BBEC-B284CB03B65D}" type="pres">
      <dgm:prSet presAssocID="{DAEC5957-536C-4C88-9405-90CDBD369D9B}" presName="textRect" presStyleLbl="revTx" presStyleIdx="8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3A4CD08-56C6-46F3-AC1C-7B755401E352}" type="pres">
      <dgm:prSet presAssocID="{B3447EC7-E765-496F-B610-B31D57059C65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97C5C0B0-151D-4A33-A51D-76693A75395B}" type="pres">
      <dgm:prSet presAssocID="{06E4AB66-FAF5-49A1-9B7F-8F7204798DAA}" presName="compNode" presStyleCnt="0"/>
      <dgm:spPr/>
    </dgm:pt>
    <dgm:pt modelId="{FDCC89E5-C423-4511-8D3A-C3E8B7E9ED88}" type="pres">
      <dgm:prSet presAssocID="{06E4AB66-FAF5-49A1-9B7F-8F7204798DAA}" presName="pictRect" presStyleLbl="node1" presStyleIdx="9" presStyleCnt="11"/>
      <dgm:spPr>
        <a:blipFill>
          <a:blip xmlns:r="http://schemas.openxmlformats.org/officeDocument/2006/relationships"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0" action="ppaction://hlinksldjump"/>
          </dgm14:cNvPr>
        </a:ext>
      </dgm:extLst>
    </dgm:pt>
    <dgm:pt modelId="{97F0056A-CC05-4A07-85E3-26912F50D725}" type="pres">
      <dgm:prSet presAssocID="{06E4AB66-FAF5-49A1-9B7F-8F7204798DAA}" presName="textRect" presStyleLbl="revTx" presStyleIdx="9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F1F0B9B-F386-4BA7-A001-E1EE8A02F81C}" type="pres">
      <dgm:prSet presAssocID="{44A61B51-CF24-4F09-8990-1D613673C27B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4C24973F-E1DC-4929-979D-0F94F98875BF}" type="pres">
      <dgm:prSet presAssocID="{6DD69DF9-E5C4-418A-A2D6-E2E7DD6FD18C}" presName="compNode" presStyleCnt="0"/>
      <dgm:spPr/>
    </dgm:pt>
    <dgm:pt modelId="{55138E22-FA4E-4ACD-8862-823C05780DB6}" type="pres">
      <dgm:prSet presAssocID="{6DD69DF9-E5C4-418A-A2D6-E2E7DD6FD18C}" presName="pictRect" presStyleLbl="node1" presStyleIdx="10" presStyleCnt="11"/>
      <dgm:spPr>
        <a:blipFill>
          <a:blip xmlns:r="http://schemas.openxmlformats.org/officeDocument/2006/relationships"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zh-TW" altLang="en-US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2" action="ppaction://hlinksldjump"/>
          </dgm14:cNvPr>
        </a:ext>
      </dgm:extLst>
    </dgm:pt>
    <dgm:pt modelId="{150D5CFC-B654-40A6-BC90-6C06F574ADDC}" type="pres">
      <dgm:prSet presAssocID="{6DD69DF9-E5C4-418A-A2D6-E2E7DD6FD18C}" presName="textRect" presStyleLbl="revTx" presStyleIdx="10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6F1D78F-6A00-4A6E-86D7-8C226D0588EC}" type="presOf" srcId="{87B44BC0-F037-4C47-B06A-4DC6E3443833}" destId="{E722ADEA-F63C-415E-BB75-08D4DBDEB0C3}" srcOrd="0" destOrd="0" presId="urn:microsoft.com/office/officeart/2005/8/layout/pList1"/>
    <dgm:cxn modelId="{5BC5019C-60A0-4F2D-9B88-9A0505BB5D72}" type="presOf" srcId="{06E4AB66-FAF5-49A1-9B7F-8F7204798DAA}" destId="{97F0056A-CC05-4A07-85E3-26912F50D725}" srcOrd="0" destOrd="0" presId="urn:microsoft.com/office/officeart/2005/8/layout/pList1"/>
    <dgm:cxn modelId="{8A1A181B-E5DD-42B1-A47D-35AE791BF149}" srcId="{4C6F09F5-3284-4F65-8951-37A7250E116A}" destId="{747C51BD-C25A-4108-85FD-D3634C2DA90E}" srcOrd="3" destOrd="0" parTransId="{55F01E7A-4F4B-4240-8918-2366D16901C4}" sibTransId="{E56DE03A-278F-4F2D-A478-0D4BD7A2AFDA}"/>
    <dgm:cxn modelId="{DB3F90CD-99BD-4273-A765-E7E195CBD17D}" type="presOf" srcId="{E56DE03A-278F-4F2D-A478-0D4BD7A2AFDA}" destId="{B03F58D9-FD67-465D-8581-9E721B91DED4}" srcOrd="0" destOrd="0" presId="urn:microsoft.com/office/officeart/2005/8/layout/pList1"/>
    <dgm:cxn modelId="{1EF1A710-3575-4D52-B3DD-BC19C5BEDAFE}" type="presOf" srcId="{C239EE12-D3A3-435E-9E7F-CDA59A89ED05}" destId="{1951462A-A9D1-4C2A-BF31-D57534774A64}" srcOrd="0" destOrd="0" presId="urn:microsoft.com/office/officeart/2005/8/layout/pList1"/>
    <dgm:cxn modelId="{8334DA31-E8B0-4C4E-979D-F282327686E4}" srcId="{4C6F09F5-3284-4F65-8951-37A7250E116A}" destId="{47881746-9E58-4486-9134-E633F8DFAC03}" srcOrd="1" destOrd="0" parTransId="{F1E99B1E-BD35-47B2-BA12-452FE0152BF3}" sibTransId="{A1BA655F-6564-4866-9098-7507B4F37375}"/>
    <dgm:cxn modelId="{96A5FAEA-C135-4E59-B2B6-DC799BD7BD45}" type="presOf" srcId="{C2C8E1DF-8AF4-479A-B6D1-F3170331B235}" destId="{BC811A1F-6CEC-474A-A269-09C241F2DAF0}" srcOrd="0" destOrd="0" presId="urn:microsoft.com/office/officeart/2005/8/layout/pList1"/>
    <dgm:cxn modelId="{6C2884A4-3610-41EA-9F5E-2251BA2E042D}" type="presOf" srcId="{A1BA655F-6564-4866-9098-7507B4F37375}" destId="{F88AC93A-2D76-47D8-BA7B-B4DAA9FE8C46}" srcOrd="0" destOrd="0" presId="urn:microsoft.com/office/officeart/2005/8/layout/pList1"/>
    <dgm:cxn modelId="{18F27EFD-7412-41D2-94D1-04D077E8DDCC}" type="presOf" srcId="{4E157A25-0DBD-464E-9580-89F85175B66D}" destId="{DFB41421-86CC-4C26-A232-A14FBAB444E4}" srcOrd="0" destOrd="0" presId="urn:microsoft.com/office/officeart/2005/8/layout/pList1"/>
    <dgm:cxn modelId="{3256EA7C-90A9-4E09-A09D-5717E2D7BFEF}" srcId="{4C6F09F5-3284-4F65-8951-37A7250E116A}" destId="{6DD69DF9-E5C4-418A-A2D6-E2E7DD6FD18C}" srcOrd="10" destOrd="0" parTransId="{8F6B8B1B-5162-46BF-B31E-F967ED6921E8}" sibTransId="{397E9208-EB85-49F7-88A1-50C302F34E1E}"/>
    <dgm:cxn modelId="{2C1946B1-E3C4-49E9-BEC3-AEEDDA563240}" type="presOf" srcId="{637FD749-73CC-4B32-83C9-99E6BACEA57D}" destId="{77C1FA7B-0AFE-4B25-8FE8-04D4A1E902F7}" srcOrd="0" destOrd="0" presId="urn:microsoft.com/office/officeart/2005/8/layout/pList1"/>
    <dgm:cxn modelId="{3171F290-43B6-49F4-9A57-7879F98B5A6E}" type="presOf" srcId="{6DD69DF9-E5C4-418A-A2D6-E2E7DD6FD18C}" destId="{150D5CFC-B654-40A6-BC90-6C06F574ADDC}" srcOrd="0" destOrd="0" presId="urn:microsoft.com/office/officeart/2005/8/layout/pList1"/>
    <dgm:cxn modelId="{1BEC1668-9053-47AF-A934-E85CB3D32FFB}" srcId="{4C6F09F5-3284-4F65-8951-37A7250E116A}" destId="{DAEC5957-536C-4C88-9405-90CDBD369D9B}" srcOrd="8" destOrd="0" parTransId="{6D5AE186-CF54-4B65-91A5-4FD06C2E7F43}" sibTransId="{B3447EC7-E765-496F-B610-B31D57059C65}"/>
    <dgm:cxn modelId="{5578E808-00FD-44BF-82DB-E8AF40604932}" type="presOf" srcId="{63E1A839-D50D-4D08-B741-499BD3FBF509}" destId="{8C70CC6D-2A11-40D6-8ABD-7E49C86B984E}" srcOrd="0" destOrd="0" presId="urn:microsoft.com/office/officeart/2005/8/layout/pList1"/>
    <dgm:cxn modelId="{480D8C39-D8D0-4A31-8B46-27896E3ABDDC}" srcId="{4C6F09F5-3284-4F65-8951-37A7250E116A}" destId="{2F20427F-6BA4-4A76-8041-C3773E40B005}" srcOrd="2" destOrd="0" parTransId="{309280A4-80D8-4CBF-9CD0-9FE1E86CC642}" sibTransId="{F2AF5C32-8E25-4832-909B-3290A909FFDC}"/>
    <dgm:cxn modelId="{CD7C6014-60D0-4013-AA2E-6D3D71885273}" srcId="{4C6F09F5-3284-4F65-8951-37A7250E116A}" destId="{196897AF-8E4A-4E1A-84B6-E2BFDCE650BC}" srcOrd="0" destOrd="0" parTransId="{BD32BD09-524A-4B1B-B0B1-FD795D409A7E}" sibTransId="{C2C8E1DF-8AF4-479A-B6D1-F3170331B235}"/>
    <dgm:cxn modelId="{4C7FA68F-5798-48AC-889C-8241CC9A0C1B}" type="presOf" srcId="{747C51BD-C25A-4108-85FD-D3634C2DA90E}" destId="{A044131E-60E6-48D8-9B71-AD77B4864639}" srcOrd="0" destOrd="0" presId="urn:microsoft.com/office/officeart/2005/8/layout/pList1"/>
    <dgm:cxn modelId="{3F58EE9C-C5D1-4085-B816-CB46CB8FE4C8}" type="presOf" srcId="{2F20427F-6BA4-4A76-8041-C3773E40B005}" destId="{792B74D4-19E3-41CF-9DF5-BC0DD13D5259}" srcOrd="0" destOrd="0" presId="urn:microsoft.com/office/officeart/2005/8/layout/pList1"/>
    <dgm:cxn modelId="{FE21B85A-7738-4AE4-A895-D28AFD3EC947}" type="presOf" srcId="{BD41C586-DD95-41F0-AF20-B1AA811ABDA0}" destId="{67458AE8-BFC5-4146-84AC-B89FE292F5A5}" srcOrd="0" destOrd="0" presId="urn:microsoft.com/office/officeart/2005/8/layout/pList1"/>
    <dgm:cxn modelId="{6B277EE6-8DB3-4B58-864D-A569FF244E31}" srcId="{4C6F09F5-3284-4F65-8951-37A7250E116A}" destId="{66F5D989-4890-4A0B-A597-6AF46B803A22}" srcOrd="7" destOrd="0" parTransId="{2DC5BAD9-E117-4B78-AAD9-82AD70EBD9AC}" sibTransId="{637FD749-73CC-4B32-83C9-99E6BACEA57D}"/>
    <dgm:cxn modelId="{6542BC7E-9C1D-4489-B0E9-A4E901402057}" type="presOf" srcId="{66F5D989-4890-4A0B-A597-6AF46B803A22}" destId="{A6398F46-EF46-4566-8255-7C970E9E302C}" srcOrd="0" destOrd="0" presId="urn:microsoft.com/office/officeart/2005/8/layout/pList1"/>
    <dgm:cxn modelId="{97D2D846-06F0-449D-918C-1BCEE9200AF2}" type="presOf" srcId="{44A61B51-CF24-4F09-8990-1D613673C27B}" destId="{8F1F0B9B-F386-4BA7-A001-E1EE8A02F81C}" srcOrd="0" destOrd="0" presId="urn:microsoft.com/office/officeart/2005/8/layout/pList1"/>
    <dgm:cxn modelId="{FD5F31E6-AC68-42AF-8EA4-73961CE67F74}" type="presOf" srcId="{196897AF-8E4A-4E1A-84B6-E2BFDCE650BC}" destId="{A3E4A5A4-9D5F-4C9B-8B10-5C87032F5F71}" srcOrd="0" destOrd="0" presId="urn:microsoft.com/office/officeart/2005/8/layout/pList1"/>
    <dgm:cxn modelId="{5DCC1BB1-A3F7-4CB5-9785-32D27239F66A}" type="presOf" srcId="{10182A5D-E522-440D-AEC2-CFE71EBE495A}" destId="{728B65D1-52A3-453A-B471-B92D9FA2DDFD}" srcOrd="0" destOrd="0" presId="urn:microsoft.com/office/officeart/2005/8/layout/pList1"/>
    <dgm:cxn modelId="{B343EAB4-9C6C-43A7-BF58-B2A42E3B051D}" type="presOf" srcId="{4C6F09F5-3284-4F65-8951-37A7250E116A}" destId="{22B1EF58-4CEA-497A-A798-BD9220CA8C4C}" srcOrd="0" destOrd="0" presId="urn:microsoft.com/office/officeart/2005/8/layout/pList1"/>
    <dgm:cxn modelId="{E76B74EA-DA9A-481C-8DB8-5B14D6BF1B18}" srcId="{4C6F09F5-3284-4F65-8951-37A7250E116A}" destId="{06E4AB66-FAF5-49A1-9B7F-8F7204798DAA}" srcOrd="9" destOrd="0" parTransId="{34C594C8-B9AF-4724-A54F-DF96F83E3689}" sibTransId="{44A61B51-CF24-4F09-8990-1D613673C27B}"/>
    <dgm:cxn modelId="{AC6DA232-A788-4F24-87FC-CD0DBCA32B1A}" type="presOf" srcId="{F2AF5C32-8E25-4832-909B-3290A909FFDC}" destId="{7BD86C12-F071-4355-AED5-EDA0737189CA}" srcOrd="0" destOrd="0" presId="urn:microsoft.com/office/officeart/2005/8/layout/pList1"/>
    <dgm:cxn modelId="{DBDF7F39-F61F-4DBC-8229-840799318CC4}" type="presOf" srcId="{47881746-9E58-4486-9134-E633F8DFAC03}" destId="{DCDBDD56-B86B-41F3-898E-F2B24191950D}" srcOrd="0" destOrd="0" presId="urn:microsoft.com/office/officeart/2005/8/layout/pList1"/>
    <dgm:cxn modelId="{E15102E9-60F4-4829-93BD-5C70038895AF}" srcId="{4C6F09F5-3284-4F65-8951-37A7250E116A}" destId="{BD41C586-DD95-41F0-AF20-B1AA811ABDA0}" srcOrd="6" destOrd="0" parTransId="{075C4449-E5BF-4BF5-8FB3-C966A1B499A4}" sibTransId="{63E1A839-D50D-4D08-B741-499BD3FBF509}"/>
    <dgm:cxn modelId="{4713ED2D-B3D7-4111-8C0F-16A4826DF85D}" type="presOf" srcId="{B3447EC7-E765-496F-B610-B31D57059C65}" destId="{53A4CD08-56C6-46F3-AC1C-7B755401E352}" srcOrd="0" destOrd="0" presId="urn:microsoft.com/office/officeart/2005/8/layout/pList1"/>
    <dgm:cxn modelId="{4305E85B-137E-4B8C-A363-17EE96AD26D9}" srcId="{4C6F09F5-3284-4F65-8951-37A7250E116A}" destId="{87B44BC0-F037-4C47-B06A-4DC6E3443833}" srcOrd="5" destOrd="0" parTransId="{0290F668-B406-45BF-9201-F5BC0CD15016}" sibTransId="{4E157A25-0DBD-464E-9580-89F85175B66D}"/>
    <dgm:cxn modelId="{F51E4FAD-1E5E-4F23-A955-92E6B87D4E00}" srcId="{4C6F09F5-3284-4F65-8951-37A7250E116A}" destId="{10182A5D-E522-440D-AEC2-CFE71EBE495A}" srcOrd="4" destOrd="0" parTransId="{A779EEE2-B82D-4343-A01E-6D61F4936CB5}" sibTransId="{C239EE12-D3A3-435E-9E7F-CDA59A89ED05}"/>
    <dgm:cxn modelId="{7B21FA84-3563-4738-A2C2-3853BC88A5EF}" type="presOf" srcId="{DAEC5957-536C-4C88-9405-90CDBD369D9B}" destId="{C98C8DE7-171B-44A4-BBEC-B284CB03B65D}" srcOrd="0" destOrd="0" presId="urn:microsoft.com/office/officeart/2005/8/layout/pList1"/>
    <dgm:cxn modelId="{EF156B38-46B4-4952-88F9-13511688791A}" type="presParOf" srcId="{22B1EF58-4CEA-497A-A798-BD9220CA8C4C}" destId="{893D3BCA-B1D5-4EF1-B3AC-25EF5A6E92A3}" srcOrd="0" destOrd="0" presId="urn:microsoft.com/office/officeart/2005/8/layout/pList1"/>
    <dgm:cxn modelId="{C17A3A5C-2AEB-4248-83A6-BE5E68F9E30C}" type="presParOf" srcId="{893D3BCA-B1D5-4EF1-B3AC-25EF5A6E92A3}" destId="{7B80D9EC-3048-4B8A-91BE-A1F595A56FF8}" srcOrd="0" destOrd="0" presId="urn:microsoft.com/office/officeart/2005/8/layout/pList1"/>
    <dgm:cxn modelId="{92123772-BADD-4CCB-9DC4-766950F00850}" type="presParOf" srcId="{893D3BCA-B1D5-4EF1-B3AC-25EF5A6E92A3}" destId="{A3E4A5A4-9D5F-4C9B-8B10-5C87032F5F71}" srcOrd="1" destOrd="0" presId="urn:microsoft.com/office/officeart/2005/8/layout/pList1"/>
    <dgm:cxn modelId="{E2EC3636-C9D6-43C2-B1C9-64134AA276E6}" type="presParOf" srcId="{22B1EF58-4CEA-497A-A798-BD9220CA8C4C}" destId="{BC811A1F-6CEC-474A-A269-09C241F2DAF0}" srcOrd="1" destOrd="0" presId="urn:microsoft.com/office/officeart/2005/8/layout/pList1"/>
    <dgm:cxn modelId="{13E78617-A916-4EEF-81E5-E44F6E7726EE}" type="presParOf" srcId="{22B1EF58-4CEA-497A-A798-BD9220CA8C4C}" destId="{D89DE882-537C-4B04-899A-3FD48443230E}" srcOrd="2" destOrd="0" presId="urn:microsoft.com/office/officeart/2005/8/layout/pList1"/>
    <dgm:cxn modelId="{1A2897BD-CDDF-4F78-922B-0603E580DEA6}" type="presParOf" srcId="{D89DE882-537C-4B04-899A-3FD48443230E}" destId="{51A2A5A3-F557-4691-B993-E8B89E296444}" srcOrd="0" destOrd="0" presId="urn:microsoft.com/office/officeart/2005/8/layout/pList1"/>
    <dgm:cxn modelId="{577D8B38-C381-44BD-B233-CB9A7CA54D8E}" type="presParOf" srcId="{D89DE882-537C-4B04-899A-3FD48443230E}" destId="{DCDBDD56-B86B-41F3-898E-F2B24191950D}" srcOrd="1" destOrd="0" presId="urn:microsoft.com/office/officeart/2005/8/layout/pList1"/>
    <dgm:cxn modelId="{98F1DAA4-D3D2-40B2-9432-FEBD2E2D6BD4}" type="presParOf" srcId="{22B1EF58-4CEA-497A-A798-BD9220CA8C4C}" destId="{F88AC93A-2D76-47D8-BA7B-B4DAA9FE8C46}" srcOrd="3" destOrd="0" presId="urn:microsoft.com/office/officeart/2005/8/layout/pList1"/>
    <dgm:cxn modelId="{686A25C7-9B9A-4266-8FF5-2E0F344AE129}" type="presParOf" srcId="{22B1EF58-4CEA-497A-A798-BD9220CA8C4C}" destId="{A73BB99C-161B-43E9-B680-5DB367DDBAE2}" srcOrd="4" destOrd="0" presId="urn:microsoft.com/office/officeart/2005/8/layout/pList1"/>
    <dgm:cxn modelId="{810006A1-CD2D-42D6-961D-27905001250B}" type="presParOf" srcId="{A73BB99C-161B-43E9-B680-5DB367DDBAE2}" destId="{FF5E8185-1713-4FD8-AE47-BBDFB4F100D9}" srcOrd="0" destOrd="0" presId="urn:microsoft.com/office/officeart/2005/8/layout/pList1"/>
    <dgm:cxn modelId="{5B649DB7-CE01-469A-BFA1-5F116B5291C2}" type="presParOf" srcId="{A73BB99C-161B-43E9-B680-5DB367DDBAE2}" destId="{792B74D4-19E3-41CF-9DF5-BC0DD13D5259}" srcOrd="1" destOrd="0" presId="urn:microsoft.com/office/officeart/2005/8/layout/pList1"/>
    <dgm:cxn modelId="{F8DDF4BE-EE7E-4FEE-9A12-522E310F60E9}" type="presParOf" srcId="{22B1EF58-4CEA-497A-A798-BD9220CA8C4C}" destId="{7BD86C12-F071-4355-AED5-EDA0737189CA}" srcOrd="5" destOrd="0" presId="urn:microsoft.com/office/officeart/2005/8/layout/pList1"/>
    <dgm:cxn modelId="{FF835B39-7981-4C29-9D89-7778828AEEE2}" type="presParOf" srcId="{22B1EF58-4CEA-497A-A798-BD9220CA8C4C}" destId="{193E9C88-BBA6-447D-B1BC-4F2C65CBB8C3}" srcOrd="6" destOrd="0" presId="urn:microsoft.com/office/officeart/2005/8/layout/pList1"/>
    <dgm:cxn modelId="{5A03E9CC-74CB-47F4-91A0-C01753FD04B4}" type="presParOf" srcId="{193E9C88-BBA6-447D-B1BC-4F2C65CBB8C3}" destId="{FC5BEFBE-E3BA-480B-9B04-4B7195B758D6}" srcOrd="0" destOrd="0" presId="urn:microsoft.com/office/officeart/2005/8/layout/pList1"/>
    <dgm:cxn modelId="{06FDDBAA-F93E-45ED-8069-3EE0F2E708A3}" type="presParOf" srcId="{193E9C88-BBA6-447D-B1BC-4F2C65CBB8C3}" destId="{A044131E-60E6-48D8-9B71-AD77B4864639}" srcOrd="1" destOrd="0" presId="urn:microsoft.com/office/officeart/2005/8/layout/pList1"/>
    <dgm:cxn modelId="{3BFC81CB-3E0F-4FB5-A406-A1B468687C16}" type="presParOf" srcId="{22B1EF58-4CEA-497A-A798-BD9220CA8C4C}" destId="{B03F58D9-FD67-465D-8581-9E721B91DED4}" srcOrd="7" destOrd="0" presId="urn:microsoft.com/office/officeart/2005/8/layout/pList1"/>
    <dgm:cxn modelId="{7D8B3978-E97C-455E-A969-F897FB5FB97D}" type="presParOf" srcId="{22B1EF58-4CEA-497A-A798-BD9220CA8C4C}" destId="{4F26D628-8C03-4BC2-BD88-3390A2741516}" srcOrd="8" destOrd="0" presId="urn:microsoft.com/office/officeart/2005/8/layout/pList1"/>
    <dgm:cxn modelId="{3AA034AB-1E44-4B48-A91B-6F009C6BF52D}" type="presParOf" srcId="{4F26D628-8C03-4BC2-BD88-3390A2741516}" destId="{019AA63F-6684-4053-B5FB-9A0BB339B66E}" srcOrd="0" destOrd="0" presId="urn:microsoft.com/office/officeart/2005/8/layout/pList1"/>
    <dgm:cxn modelId="{1F7C4372-CE77-481E-8BE3-BB11B4FEA821}" type="presParOf" srcId="{4F26D628-8C03-4BC2-BD88-3390A2741516}" destId="{728B65D1-52A3-453A-B471-B92D9FA2DDFD}" srcOrd="1" destOrd="0" presId="urn:microsoft.com/office/officeart/2005/8/layout/pList1"/>
    <dgm:cxn modelId="{DF027443-D30A-4EC1-A97C-A0967D01E5F0}" type="presParOf" srcId="{22B1EF58-4CEA-497A-A798-BD9220CA8C4C}" destId="{1951462A-A9D1-4C2A-BF31-D57534774A64}" srcOrd="9" destOrd="0" presId="urn:microsoft.com/office/officeart/2005/8/layout/pList1"/>
    <dgm:cxn modelId="{3F4E5554-825A-4E0F-BF76-D7DCB98641D7}" type="presParOf" srcId="{22B1EF58-4CEA-497A-A798-BD9220CA8C4C}" destId="{616CFA0B-3CB0-4DD6-9BA6-1943DD301B9C}" srcOrd="10" destOrd="0" presId="urn:microsoft.com/office/officeart/2005/8/layout/pList1"/>
    <dgm:cxn modelId="{50C80F52-0815-45A0-815F-06E668B26F7E}" type="presParOf" srcId="{616CFA0B-3CB0-4DD6-9BA6-1943DD301B9C}" destId="{EC2B4A7E-7C23-4ACC-990D-12B48C58B38A}" srcOrd="0" destOrd="0" presId="urn:microsoft.com/office/officeart/2005/8/layout/pList1"/>
    <dgm:cxn modelId="{C6ED3885-6FFF-4463-8B9D-BCFB656BC8BF}" type="presParOf" srcId="{616CFA0B-3CB0-4DD6-9BA6-1943DD301B9C}" destId="{E722ADEA-F63C-415E-BB75-08D4DBDEB0C3}" srcOrd="1" destOrd="0" presId="urn:microsoft.com/office/officeart/2005/8/layout/pList1"/>
    <dgm:cxn modelId="{C3D1FE89-B9C0-4BDC-A781-643CA2376C43}" type="presParOf" srcId="{22B1EF58-4CEA-497A-A798-BD9220CA8C4C}" destId="{DFB41421-86CC-4C26-A232-A14FBAB444E4}" srcOrd="11" destOrd="0" presId="urn:microsoft.com/office/officeart/2005/8/layout/pList1"/>
    <dgm:cxn modelId="{66D22738-59DC-4AC7-8727-B07FD9F5803E}" type="presParOf" srcId="{22B1EF58-4CEA-497A-A798-BD9220CA8C4C}" destId="{F92C7923-E62E-41F9-9C4E-A3C19B79C954}" srcOrd="12" destOrd="0" presId="urn:microsoft.com/office/officeart/2005/8/layout/pList1"/>
    <dgm:cxn modelId="{4AC7E76A-C3CB-4326-8115-543F533BFAFC}" type="presParOf" srcId="{F92C7923-E62E-41F9-9C4E-A3C19B79C954}" destId="{6D8101A2-512E-443E-9749-6A7AFF78520B}" srcOrd="0" destOrd="0" presId="urn:microsoft.com/office/officeart/2005/8/layout/pList1"/>
    <dgm:cxn modelId="{EA58949D-A582-4DE8-8039-E76626DE8101}" type="presParOf" srcId="{F92C7923-E62E-41F9-9C4E-A3C19B79C954}" destId="{67458AE8-BFC5-4146-84AC-B89FE292F5A5}" srcOrd="1" destOrd="0" presId="urn:microsoft.com/office/officeart/2005/8/layout/pList1"/>
    <dgm:cxn modelId="{2D4F0C41-4AF6-4F23-93D9-BF3FB8E76B08}" type="presParOf" srcId="{22B1EF58-4CEA-497A-A798-BD9220CA8C4C}" destId="{8C70CC6D-2A11-40D6-8ABD-7E49C86B984E}" srcOrd="13" destOrd="0" presId="urn:microsoft.com/office/officeart/2005/8/layout/pList1"/>
    <dgm:cxn modelId="{69F1E970-53F7-4633-B76C-55BCB6E206AC}" type="presParOf" srcId="{22B1EF58-4CEA-497A-A798-BD9220CA8C4C}" destId="{E4BF8858-3A23-4840-8251-8DA42E70A915}" srcOrd="14" destOrd="0" presId="urn:microsoft.com/office/officeart/2005/8/layout/pList1"/>
    <dgm:cxn modelId="{396FF06C-B0D7-425D-BA38-E4417B231843}" type="presParOf" srcId="{E4BF8858-3A23-4840-8251-8DA42E70A915}" destId="{603874A8-D2E6-4D6D-85FD-7B3AF974A101}" srcOrd="0" destOrd="0" presId="urn:microsoft.com/office/officeart/2005/8/layout/pList1"/>
    <dgm:cxn modelId="{CA80A632-66CC-4D9C-947D-44FD42E3F9BE}" type="presParOf" srcId="{E4BF8858-3A23-4840-8251-8DA42E70A915}" destId="{A6398F46-EF46-4566-8255-7C970E9E302C}" srcOrd="1" destOrd="0" presId="urn:microsoft.com/office/officeart/2005/8/layout/pList1"/>
    <dgm:cxn modelId="{3362C0B0-FD22-4A7D-9C3D-CED8592EEC0C}" type="presParOf" srcId="{22B1EF58-4CEA-497A-A798-BD9220CA8C4C}" destId="{77C1FA7B-0AFE-4B25-8FE8-04D4A1E902F7}" srcOrd="15" destOrd="0" presId="urn:microsoft.com/office/officeart/2005/8/layout/pList1"/>
    <dgm:cxn modelId="{0945EA6F-E895-4C5A-99AF-D6DD78F49C12}" type="presParOf" srcId="{22B1EF58-4CEA-497A-A798-BD9220CA8C4C}" destId="{A10777F2-53C5-4E3F-B1B0-5F5A5775D88D}" srcOrd="16" destOrd="0" presId="urn:microsoft.com/office/officeart/2005/8/layout/pList1"/>
    <dgm:cxn modelId="{44897D34-381E-4127-9169-7A567D33EA64}" type="presParOf" srcId="{A10777F2-53C5-4E3F-B1B0-5F5A5775D88D}" destId="{06A2B07C-7617-42EB-94AE-EB5E7BA7396C}" srcOrd="0" destOrd="0" presId="urn:microsoft.com/office/officeart/2005/8/layout/pList1"/>
    <dgm:cxn modelId="{1DB24DEE-C832-4258-AD9E-6004D8EF6EDB}" type="presParOf" srcId="{A10777F2-53C5-4E3F-B1B0-5F5A5775D88D}" destId="{C98C8DE7-171B-44A4-BBEC-B284CB03B65D}" srcOrd="1" destOrd="0" presId="urn:microsoft.com/office/officeart/2005/8/layout/pList1"/>
    <dgm:cxn modelId="{4ADC7CBD-6FF6-44D8-BB19-6B815E628F36}" type="presParOf" srcId="{22B1EF58-4CEA-497A-A798-BD9220CA8C4C}" destId="{53A4CD08-56C6-46F3-AC1C-7B755401E352}" srcOrd="17" destOrd="0" presId="urn:microsoft.com/office/officeart/2005/8/layout/pList1"/>
    <dgm:cxn modelId="{2BFF9472-FA28-4788-B2A9-819E410E6932}" type="presParOf" srcId="{22B1EF58-4CEA-497A-A798-BD9220CA8C4C}" destId="{97C5C0B0-151D-4A33-A51D-76693A75395B}" srcOrd="18" destOrd="0" presId="urn:microsoft.com/office/officeart/2005/8/layout/pList1"/>
    <dgm:cxn modelId="{9EF44015-FF5F-4833-A011-84A275680260}" type="presParOf" srcId="{97C5C0B0-151D-4A33-A51D-76693A75395B}" destId="{FDCC89E5-C423-4511-8D3A-C3E8B7E9ED88}" srcOrd="0" destOrd="0" presId="urn:microsoft.com/office/officeart/2005/8/layout/pList1"/>
    <dgm:cxn modelId="{416CA9A1-AD11-459A-8E5A-D1322F72511F}" type="presParOf" srcId="{97C5C0B0-151D-4A33-A51D-76693A75395B}" destId="{97F0056A-CC05-4A07-85E3-26912F50D725}" srcOrd="1" destOrd="0" presId="urn:microsoft.com/office/officeart/2005/8/layout/pList1"/>
    <dgm:cxn modelId="{CF275092-BE14-47B9-8B1C-92599CAAF510}" type="presParOf" srcId="{22B1EF58-4CEA-497A-A798-BD9220CA8C4C}" destId="{8F1F0B9B-F386-4BA7-A001-E1EE8A02F81C}" srcOrd="19" destOrd="0" presId="urn:microsoft.com/office/officeart/2005/8/layout/pList1"/>
    <dgm:cxn modelId="{A2D72F8F-CABF-42B7-8E59-AB8061868C0A}" type="presParOf" srcId="{22B1EF58-4CEA-497A-A798-BD9220CA8C4C}" destId="{4C24973F-E1DC-4929-979D-0F94F98875BF}" srcOrd="20" destOrd="0" presId="urn:microsoft.com/office/officeart/2005/8/layout/pList1"/>
    <dgm:cxn modelId="{C822DEBC-7F6A-455F-AAF2-CA044D4EA3E2}" type="presParOf" srcId="{4C24973F-E1DC-4929-979D-0F94F98875BF}" destId="{55138E22-FA4E-4ACD-8862-823C05780DB6}" srcOrd="0" destOrd="0" presId="urn:microsoft.com/office/officeart/2005/8/layout/pList1"/>
    <dgm:cxn modelId="{57E8962F-AB71-4166-B0B8-E352D74DC420}" type="presParOf" srcId="{4C24973F-E1DC-4929-979D-0F94F98875BF}" destId="{150D5CFC-B654-40A6-BC90-6C06F574ADDC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5C6581-31D2-4CF1-AAAD-2319D05AF71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C6791EA7-5CBB-44F9-8148-480E149EC13E}">
      <dgm:prSet phldrT="[文字]"/>
      <dgm:spPr/>
      <dgm:t>
        <a:bodyPr/>
        <a:lstStyle/>
        <a:p>
          <a:r>
            <a:rPr lang="zh-TW" altLang="en-US" dirty="0" smtClean="0"/>
            <a:t>換季收納</a:t>
          </a:r>
          <a:endParaRPr lang="zh-TW" altLang="en-US" dirty="0"/>
        </a:p>
      </dgm:t>
    </dgm:pt>
    <dgm:pt modelId="{8B172517-DD18-4E79-ACC3-6B3610873FDA}" type="parTrans" cxnId="{FB3A9577-71C9-4D11-8418-C5066DFF90A9}">
      <dgm:prSet/>
      <dgm:spPr/>
      <dgm:t>
        <a:bodyPr/>
        <a:lstStyle/>
        <a:p>
          <a:endParaRPr lang="zh-TW" altLang="en-US"/>
        </a:p>
      </dgm:t>
    </dgm:pt>
    <dgm:pt modelId="{0EF18FD4-C33B-4EA6-A95D-56E95D0D4A65}" type="sibTrans" cxnId="{FB3A9577-71C9-4D11-8418-C5066DFF90A9}">
      <dgm:prSet/>
      <dgm:spPr/>
      <dgm:t>
        <a:bodyPr/>
        <a:lstStyle/>
        <a:p>
          <a:endParaRPr lang="zh-TW" altLang="en-US"/>
        </a:p>
      </dgm:t>
    </dgm:pt>
    <dgm:pt modelId="{C3B838B2-2AB8-47D5-A559-4158CDBE2E32}">
      <dgm:prSet phldrT="[文字]"/>
      <dgm:spPr/>
      <dgm:t>
        <a:bodyPr/>
        <a:lstStyle/>
        <a:p>
          <a:r>
            <a:rPr lang="zh-TW" altLang="en-US" dirty="0" smtClean="0"/>
            <a:t>清潔保養</a:t>
          </a:r>
          <a:endParaRPr lang="zh-TW" altLang="en-US" dirty="0"/>
        </a:p>
      </dgm:t>
    </dgm:pt>
    <dgm:pt modelId="{615B6405-FCE4-4A42-8E61-C5ACC05E706C}" type="parTrans" cxnId="{22206EE9-E042-4B6F-B166-5F14CA7031D8}">
      <dgm:prSet/>
      <dgm:spPr/>
      <dgm:t>
        <a:bodyPr/>
        <a:lstStyle/>
        <a:p>
          <a:endParaRPr lang="zh-TW" altLang="en-US"/>
        </a:p>
      </dgm:t>
    </dgm:pt>
    <dgm:pt modelId="{F9DB0B66-4633-4814-8E00-B2F472633DA3}" type="sibTrans" cxnId="{22206EE9-E042-4B6F-B166-5F14CA7031D8}">
      <dgm:prSet/>
      <dgm:spPr/>
      <dgm:t>
        <a:bodyPr/>
        <a:lstStyle/>
        <a:p>
          <a:endParaRPr lang="zh-TW" altLang="en-US"/>
        </a:p>
      </dgm:t>
    </dgm:pt>
    <dgm:pt modelId="{2057DA36-BE73-49CB-933C-D595B6B6B6DE}">
      <dgm:prSet phldrT="[文字]"/>
      <dgm:spPr/>
      <dgm:t>
        <a:bodyPr/>
        <a:lstStyle/>
        <a:p>
          <a:r>
            <a:rPr lang="zh-TW" altLang="en-US" dirty="0" smtClean="0"/>
            <a:t>破損衣物的處理</a:t>
          </a:r>
          <a:endParaRPr lang="zh-TW" altLang="en-US" dirty="0"/>
        </a:p>
      </dgm:t>
    </dgm:pt>
    <dgm:pt modelId="{C5848BA9-F4F7-43A9-A5D9-0365B837988B}" type="parTrans" cxnId="{6642476B-E6B0-4887-AB4D-B9C18A6132ED}">
      <dgm:prSet/>
      <dgm:spPr/>
      <dgm:t>
        <a:bodyPr/>
        <a:lstStyle/>
        <a:p>
          <a:endParaRPr lang="zh-TW" altLang="en-US"/>
        </a:p>
      </dgm:t>
    </dgm:pt>
    <dgm:pt modelId="{98927C6F-3701-433F-B98D-AA98EA131453}" type="sibTrans" cxnId="{6642476B-E6B0-4887-AB4D-B9C18A6132ED}">
      <dgm:prSet/>
      <dgm:spPr/>
      <dgm:t>
        <a:bodyPr/>
        <a:lstStyle/>
        <a:p>
          <a:endParaRPr lang="zh-TW" altLang="en-US"/>
        </a:p>
      </dgm:t>
    </dgm:pt>
    <dgm:pt modelId="{2300EFCC-E291-452A-BFCB-9C687EF56BD4}" type="pres">
      <dgm:prSet presAssocID="{D05C6581-31D2-4CF1-AAAD-2319D05AF71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843726D-305A-4B38-B522-83E7C20E912A}" type="pres">
      <dgm:prSet presAssocID="{C6791EA7-5CBB-44F9-8148-480E149EC13E}" presName="parentLin" presStyleCnt="0"/>
      <dgm:spPr/>
    </dgm:pt>
    <dgm:pt modelId="{B9A4FE29-56E2-4FCB-8EC4-8F55EBD901E8}" type="pres">
      <dgm:prSet presAssocID="{C6791EA7-5CBB-44F9-8148-480E149EC13E}" presName="parentLeftMargin" presStyleLbl="node1" presStyleIdx="0" presStyleCnt="3"/>
      <dgm:spPr/>
      <dgm:t>
        <a:bodyPr/>
        <a:lstStyle/>
        <a:p>
          <a:endParaRPr lang="zh-TW" altLang="en-US"/>
        </a:p>
      </dgm:t>
    </dgm:pt>
    <dgm:pt modelId="{E2C7CDBF-AC50-4E5B-99DE-D96633673DD3}" type="pres">
      <dgm:prSet presAssocID="{C6791EA7-5CBB-44F9-8148-480E149EC13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6551622-D168-45D3-875F-0D1198C2F776}" type="pres">
      <dgm:prSet presAssocID="{C6791EA7-5CBB-44F9-8148-480E149EC13E}" presName="negativeSpace" presStyleCnt="0"/>
      <dgm:spPr/>
    </dgm:pt>
    <dgm:pt modelId="{033BD50F-2456-40DB-A3E1-CA64C5C58A84}" type="pres">
      <dgm:prSet presAssocID="{C6791EA7-5CBB-44F9-8148-480E149EC13E}" presName="childText" presStyleLbl="conFgAcc1" presStyleIdx="0" presStyleCnt="3">
        <dgm:presLayoutVars>
          <dgm:bulletEnabled val="1"/>
        </dgm:presLayoutVars>
      </dgm:prSet>
      <dgm:spPr/>
    </dgm:pt>
    <dgm:pt modelId="{31C4B16A-78B2-4F47-969D-B5E9FCBC86B9}" type="pres">
      <dgm:prSet presAssocID="{0EF18FD4-C33B-4EA6-A95D-56E95D0D4A65}" presName="spaceBetweenRectangles" presStyleCnt="0"/>
      <dgm:spPr/>
    </dgm:pt>
    <dgm:pt modelId="{15F4E74A-3F9B-4C18-8DC7-2F5C702BAD66}" type="pres">
      <dgm:prSet presAssocID="{C3B838B2-2AB8-47D5-A559-4158CDBE2E32}" presName="parentLin" presStyleCnt="0"/>
      <dgm:spPr/>
    </dgm:pt>
    <dgm:pt modelId="{04C62880-85A6-4B49-8F39-57307B492AE0}" type="pres">
      <dgm:prSet presAssocID="{C3B838B2-2AB8-47D5-A559-4158CDBE2E32}" presName="parentLeftMargin" presStyleLbl="node1" presStyleIdx="0" presStyleCnt="3"/>
      <dgm:spPr/>
      <dgm:t>
        <a:bodyPr/>
        <a:lstStyle/>
        <a:p>
          <a:endParaRPr lang="zh-TW" altLang="en-US"/>
        </a:p>
      </dgm:t>
    </dgm:pt>
    <dgm:pt modelId="{A57D2257-856C-487D-89B1-8878998D76B7}" type="pres">
      <dgm:prSet presAssocID="{C3B838B2-2AB8-47D5-A559-4158CDBE2E32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E4887EF-3AD5-419C-8DFD-C36597FEFD77}" type="pres">
      <dgm:prSet presAssocID="{C3B838B2-2AB8-47D5-A559-4158CDBE2E32}" presName="negativeSpace" presStyleCnt="0"/>
      <dgm:spPr/>
    </dgm:pt>
    <dgm:pt modelId="{80B24F47-7A0A-46E1-ADD9-375901951FE6}" type="pres">
      <dgm:prSet presAssocID="{C3B838B2-2AB8-47D5-A559-4158CDBE2E32}" presName="childText" presStyleLbl="conFgAcc1" presStyleIdx="1" presStyleCnt="3">
        <dgm:presLayoutVars>
          <dgm:bulletEnabled val="1"/>
        </dgm:presLayoutVars>
      </dgm:prSet>
      <dgm:spPr/>
    </dgm:pt>
    <dgm:pt modelId="{11BB15A9-7E51-46D3-A456-3A29D592BD63}" type="pres">
      <dgm:prSet presAssocID="{F9DB0B66-4633-4814-8E00-B2F472633DA3}" presName="spaceBetweenRectangles" presStyleCnt="0"/>
      <dgm:spPr/>
    </dgm:pt>
    <dgm:pt modelId="{38D4E9D7-AB1A-46AE-95BB-B47F1DFA5C32}" type="pres">
      <dgm:prSet presAssocID="{2057DA36-BE73-49CB-933C-D595B6B6B6DE}" presName="parentLin" presStyleCnt="0"/>
      <dgm:spPr/>
    </dgm:pt>
    <dgm:pt modelId="{15848DE4-F808-4B4B-B0C3-90423E98B2C2}" type="pres">
      <dgm:prSet presAssocID="{2057DA36-BE73-49CB-933C-D595B6B6B6DE}" presName="parentLeftMargin" presStyleLbl="node1" presStyleIdx="1" presStyleCnt="3"/>
      <dgm:spPr/>
      <dgm:t>
        <a:bodyPr/>
        <a:lstStyle/>
        <a:p>
          <a:endParaRPr lang="zh-TW" altLang="en-US"/>
        </a:p>
      </dgm:t>
    </dgm:pt>
    <dgm:pt modelId="{8D021BE9-6F7E-4057-B8A3-F5C45A32A646}" type="pres">
      <dgm:prSet presAssocID="{2057DA36-BE73-49CB-933C-D595B6B6B6DE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4065270-A005-478F-9EFA-427A4F204CA0}" type="pres">
      <dgm:prSet presAssocID="{2057DA36-BE73-49CB-933C-D595B6B6B6DE}" presName="negativeSpace" presStyleCnt="0"/>
      <dgm:spPr/>
    </dgm:pt>
    <dgm:pt modelId="{A3353DC5-56D5-4E34-9913-1012E424E1C7}" type="pres">
      <dgm:prSet presAssocID="{2057DA36-BE73-49CB-933C-D595B6B6B6D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0082E32-D6E2-43B5-B667-B6C66B76E13E}" type="presOf" srcId="{C6791EA7-5CBB-44F9-8148-480E149EC13E}" destId="{B9A4FE29-56E2-4FCB-8EC4-8F55EBD901E8}" srcOrd="0" destOrd="0" presId="urn:microsoft.com/office/officeart/2005/8/layout/list1"/>
    <dgm:cxn modelId="{DCA7A671-836A-4553-BD07-6E76EC28C285}" type="presOf" srcId="{2057DA36-BE73-49CB-933C-D595B6B6B6DE}" destId="{8D021BE9-6F7E-4057-B8A3-F5C45A32A646}" srcOrd="1" destOrd="0" presId="urn:microsoft.com/office/officeart/2005/8/layout/list1"/>
    <dgm:cxn modelId="{FB3A9577-71C9-4D11-8418-C5066DFF90A9}" srcId="{D05C6581-31D2-4CF1-AAAD-2319D05AF716}" destId="{C6791EA7-5CBB-44F9-8148-480E149EC13E}" srcOrd="0" destOrd="0" parTransId="{8B172517-DD18-4E79-ACC3-6B3610873FDA}" sibTransId="{0EF18FD4-C33B-4EA6-A95D-56E95D0D4A65}"/>
    <dgm:cxn modelId="{3CA21028-58EF-4528-9035-9B1CE3477CCC}" type="presOf" srcId="{2057DA36-BE73-49CB-933C-D595B6B6B6DE}" destId="{15848DE4-F808-4B4B-B0C3-90423E98B2C2}" srcOrd="0" destOrd="0" presId="urn:microsoft.com/office/officeart/2005/8/layout/list1"/>
    <dgm:cxn modelId="{0E2C67AA-69F5-4A1A-B7E3-86836E33A365}" type="presOf" srcId="{C6791EA7-5CBB-44F9-8148-480E149EC13E}" destId="{E2C7CDBF-AC50-4E5B-99DE-D96633673DD3}" srcOrd="1" destOrd="0" presId="urn:microsoft.com/office/officeart/2005/8/layout/list1"/>
    <dgm:cxn modelId="{7957E7A3-CC90-4C6D-AEE6-7C7C53AE41AC}" type="presOf" srcId="{C3B838B2-2AB8-47D5-A559-4158CDBE2E32}" destId="{A57D2257-856C-487D-89B1-8878998D76B7}" srcOrd="1" destOrd="0" presId="urn:microsoft.com/office/officeart/2005/8/layout/list1"/>
    <dgm:cxn modelId="{76B8C63D-3208-4743-B99B-F09D0FC92163}" type="presOf" srcId="{C3B838B2-2AB8-47D5-A559-4158CDBE2E32}" destId="{04C62880-85A6-4B49-8F39-57307B492AE0}" srcOrd="0" destOrd="0" presId="urn:microsoft.com/office/officeart/2005/8/layout/list1"/>
    <dgm:cxn modelId="{D443BE1E-9532-445E-958C-8F9640B9CF35}" type="presOf" srcId="{D05C6581-31D2-4CF1-AAAD-2319D05AF716}" destId="{2300EFCC-E291-452A-BFCB-9C687EF56BD4}" srcOrd="0" destOrd="0" presId="urn:microsoft.com/office/officeart/2005/8/layout/list1"/>
    <dgm:cxn modelId="{6642476B-E6B0-4887-AB4D-B9C18A6132ED}" srcId="{D05C6581-31D2-4CF1-AAAD-2319D05AF716}" destId="{2057DA36-BE73-49CB-933C-D595B6B6B6DE}" srcOrd="2" destOrd="0" parTransId="{C5848BA9-F4F7-43A9-A5D9-0365B837988B}" sibTransId="{98927C6F-3701-433F-B98D-AA98EA131453}"/>
    <dgm:cxn modelId="{22206EE9-E042-4B6F-B166-5F14CA7031D8}" srcId="{D05C6581-31D2-4CF1-AAAD-2319D05AF716}" destId="{C3B838B2-2AB8-47D5-A559-4158CDBE2E32}" srcOrd="1" destOrd="0" parTransId="{615B6405-FCE4-4A42-8E61-C5ACC05E706C}" sibTransId="{F9DB0B66-4633-4814-8E00-B2F472633DA3}"/>
    <dgm:cxn modelId="{FC44753F-0673-44E2-A0C4-14DF24732F0D}" type="presParOf" srcId="{2300EFCC-E291-452A-BFCB-9C687EF56BD4}" destId="{7843726D-305A-4B38-B522-83E7C20E912A}" srcOrd="0" destOrd="0" presId="urn:microsoft.com/office/officeart/2005/8/layout/list1"/>
    <dgm:cxn modelId="{6C9B0961-53C8-46FA-B2BD-35C2D7EB0AEE}" type="presParOf" srcId="{7843726D-305A-4B38-B522-83E7C20E912A}" destId="{B9A4FE29-56E2-4FCB-8EC4-8F55EBD901E8}" srcOrd="0" destOrd="0" presId="urn:microsoft.com/office/officeart/2005/8/layout/list1"/>
    <dgm:cxn modelId="{54955069-C2D3-46F3-868C-59B5E32541EB}" type="presParOf" srcId="{7843726D-305A-4B38-B522-83E7C20E912A}" destId="{E2C7CDBF-AC50-4E5B-99DE-D96633673DD3}" srcOrd="1" destOrd="0" presId="urn:microsoft.com/office/officeart/2005/8/layout/list1"/>
    <dgm:cxn modelId="{3C29F78C-A742-43B7-AACD-34ECB2F6B25F}" type="presParOf" srcId="{2300EFCC-E291-452A-BFCB-9C687EF56BD4}" destId="{46551622-D168-45D3-875F-0D1198C2F776}" srcOrd="1" destOrd="0" presId="urn:microsoft.com/office/officeart/2005/8/layout/list1"/>
    <dgm:cxn modelId="{A01E16A9-0599-4EE9-B126-3413C2CCA40A}" type="presParOf" srcId="{2300EFCC-E291-452A-BFCB-9C687EF56BD4}" destId="{033BD50F-2456-40DB-A3E1-CA64C5C58A84}" srcOrd="2" destOrd="0" presId="urn:microsoft.com/office/officeart/2005/8/layout/list1"/>
    <dgm:cxn modelId="{753E6092-A452-4A92-85ED-75E186AA16A6}" type="presParOf" srcId="{2300EFCC-E291-452A-BFCB-9C687EF56BD4}" destId="{31C4B16A-78B2-4F47-969D-B5E9FCBC86B9}" srcOrd="3" destOrd="0" presId="urn:microsoft.com/office/officeart/2005/8/layout/list1"/>
    <dgm:cxn modelId="{81160623-A993-453A-A8FF-763FE05D8761}" type="presParOf" srcId="{2300EFCC-E291-452A-BFCB-9C687EF56BD4}" destId="{15F4E74A-3F9B-4C18-8DC7-2F5C702BAD66}" srcOrd="4" destOrd="0" presId="urn:microsoft.com/office/officeart/2005/8/layout/list1"/>
    <dgm:cxn modelId="{654F3CC6-629A-469E-B334-50A426AB0577}" type="presParOf" srcId="{15F4E74A-3F9B-4C18-8DC7-2F5C702BAD66}" destId="{04C62880-85A6-4B49-8F39-57307B492AE0}" srcOrd="0" destOrd="0" presId="urn:microsoft.com/office/officeart/2005/8/layout/list1"/>
    <dgm:cxn modelId="{16444412-7BEE-4C3F-921D-6B88E9F6E5C5}" type="presParOf" srcId="{15F4E74A-3F9B-4C18-8DC7-2F5C702BAD66}" destId="{A57D2257-856C-487D-89B1-8878998D76B7}" srcOrd="1" destOrd="0" presId="urn:microsoft.com/office/officeart/2005/8/layout/list1"/>
    <dgm:cxn modelId="{D3A07A63-2257-4598-B780-DB23087228AC}" type="presParOf" srcId="{2300EFCC-E291-452A-BFCB-9C687EF56BD4}" destId="{2E4887EF-3AD5-419C-8DFD-C36597FEFD77}" srcOrd="5" destOrd="0" presId="urn:microsoft.com/office/officeart/2005/8/layout/list1"/>
    <dgm:cxn modelId="{4C685528-6550-42D7-9BCD-8E26843412BD}" type="presParOf" srcId="{2300EFCC-E291-452A-BFCB-9C687EF56BD4}" destId="{80B24F47-7A0A-46E1-ADD9-375901951FE6}" srcOrd="6" destOrd="0" presId="urn:microsoft.com/office/officeart/2005/8/layout/list1"/>
    <dgm:cxn modelId="{10BCB9B4-6E32-4073-9289-8AAA2F307EF5}" type="presParOf" srcId="{2300EFCC-E291-452A-BFCB-9C687EF56BD4}" destId="{11BB15A9-7E51-46D3-A456-3A29D592BD63}" srcOrd="7" destOrd="0" presId="urn:microsoft.com/office/officeart/2005/8/layout/list1"/>
    <dgm:cxn modelId="{0469497B-3077-4AAF-A807-08042454D6E5}" type="presParOf" srcId="{2300EFCC-E291-452A-BFCB-9C687EF56BD4}" destId="{38D4E9D7-AB1A-46AE-95BB-B47F1DFA5C32}" srcOrd="8" destOrd="0" presId="urn:microsoft.com/office/officeart/2005/8/layout/list1"/>
    <dgm:cxn modelId="{8C4F162B-E50A-44D8-A6C3-2A4CA0D48918}" type="presParOf" srcId="{38D4E9D7-AB1A-46AE-95BB-B47F1DFA5C32}" destId="{15848DE4-F808-4B4B-B0C3-90423E98B2C2}" srcOrd="0" destOrd="0" presId="urn:microsoft.com/office/officeart/2005/8/layout/list1"/>
    <dgm:cxn modelId="{1B7B57B9-760A-42DB-B7F1-08E6605F30F2}" type="presParOf" srcId="{38D4E9D7-AB1A-46AE-95BB-B47F1DFA5C32}" destId="{8D021BE9-6F7E-4057-B8A3-F5C45A32A646}" srcOrd="1" destOrd="0" presId="urn:microsoft.com/office/officeart/2005/8/layout/list1"/>
    <dgm:cxn modelId="{A78EBCA8-9046-4EE3-B878-A7BB517F3CE3}" type="presParOf" srcId="{2300EFCC-E291-452A-BFCB-9C687EF56BD4}" destId="{E4065270-A005-478F-9EFA-427A4F204CA0}" srcOrd="9" destOrd="0" presId="urn:microsoft.com/office/officeart/2005/8/layout/list1"/>
    <dgm:cxn modelId="{6582A802-AF57-4448-B73A-E4069AA7AB49}" type="presParOf" srcId="{2300EFCC-E291-452A-BFCB-9C687EF56BD4}" destId="{A3353DC5-56D5-4E34-9913-1012E424E1C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B47EE0-04D8-449F-BF44-96B6D5E71960}">
      <dsp:nvSpPr>
        <dsp:cNvPr id="0" name=""/>
        <dsp:cNvSpPr/>
      </dsp:nvSpPr>
      <dsp:spPr>
        <a:xfrm>
          <a:off x="2412938" y="4207060"/>
          <a:ext cx="106844" cy="1068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23B2907-7A76-4B9E-838B-17CABD058119}">
      <dsp:nvSpPr>
        <dsp:cNvPr id="0" name=""/>
        <dsp:cNvSpPr/>
      </dsp:nvSpPr>
      <dsp:spPr>
        <a:xfrm>
          <a:off x="2174937" y="4315584"/>
          <a:ext cx="106844" cy="10684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EF15EE6-0A94-4D0E-9BEA-F338B58A81B7}">
      <dsp:nvSpPr>
        <dsp:cNvPr id="0" name=""/>
        <dsp:cNvSpPr/>
      </dsp:nvSpPr>
      <dsp:spPr>
        <a:xfrm>
          <a:off x="1929898" y="4404927"/>
          <a:ext cx="106844" cy="1068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89BA13C-1E27-4142-97BA-4D309BA2FD2C}">
      <dsp:nvSpPr>
        <dsp:cNvPr id="0" name=""/>
        <dsp:cNvSpPr/>
      </dsp:nvSpPr>
      <dsp:spPr>
        <a:xfrm>
          <a:off x="1677821" y="4474585"/>
          <a:ext cx="106844" cy="1068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E0BD5-DF58-4743-9421-6D2A6EE5E942}">
      <dsp:nvSpPr>
        <dsp:cNvPr id="0" name=""/>
        <dsp:cNvSpPr/>
      </dsp:nvSpPr>
      <dsp:spPr>
        <a:xfrm>
          <a:off x="3525528" y="3300505"/>
          <a:ext cx="106844" cy="10684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39EDBFC-2891-4136-8744-A5B75822F3DE}">
      <dsp:nvSpPr>
        <dsp:cNvPr id="0" name=""/>
        <dsp:cNvSpPr/>
      </dsp:nvSpPr>
      <dsp:spPr>
        <a:xfrm>
          <a:off x="4160198" y="1970453"/>
          <a:ext cx="106844" cy="1068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6436852-FD9D-4075-9A6A-B5AE12576605}">
      <dsp:nvSpPr>
        <dsp:cNvPr id="0" name=""/>
        <dsp:cNvSpPr/>
      </dsp:nvSpPr>
      <dsp:spPr>
        <a:xfrm>
          <a:off x="1018578" y="3520277"/>
          <a:ext cx="106844" cy="10684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B1A61B7-7759-4BE0-856D-48568CC0BA96}">
      <dsp:nvSpPr>
        <dsp:cNvPr id="0" name=""/>
        <dsp:cNvSpPr/>
      </dsp:nvSpPr>
      <dsp:spPr>
        <a:xfrm>
          <a:off x="4287509" y="0"/>
          <a:ext cx="106844" cy="1068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39D050-B2F2-4530-977A-7C488B56817F}">
      <dsp:nvSpPr>
        <dsp:cNvPr id="0" name=""/>
        <dsp:cNvSpPr/>
      </dsp:nvSpPr>
      <dsp:spPr>
        <a:xfrm>
          <a:off x="4293274" y="94752"/>
          <a:ext cx="106844" cy="1068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448457-1AFB-4B22-9F61-6DC245C12CCD}">
      <dsp:nvSpPr>
        <dsp:cNvPr id="0" name=""/>
        <dsp:cNvSpPr/>
      </dsp:nvSpPr>
      <dsp:spPr>
        <a:xfrm>
          <a:off x="1526720" y="3506570"/>
          <a:ext cx="106844" cy="10684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62EDA6-0B7A-4C9E-B3F6-A816E76A66AC}">
      <dsp:nvSpPr>
        <dsp:cNvPr id="0" name=""/>
        <dsp:cNvSpPr/>
      </dsp:nvSpPr>
      <dsp:spPr>
        <a:xfrm>
          <a:off x="4299417" y="539031"/>
          <a:ext cx="106844" cy="1068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FB0A63D-9859-4262-9E71-E18EE1390C4A}">
      <dsp:nvSpPr>
        <dsp:cNvPr id="0" name=""/>
        <dsp:cNvSpPr/>
      </dsp:nvSpPr>
      <dsp:spPr>
        <a:xfrm>
          <a:off x="4293274" y="322905"/>
          <a:ext cx="106844" cy="10684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53CBB3B-DF32-4ADA-9317-F9EDDF46CB25}">
      <dsp:nvSpPr>
        <dsp:cNvPr id="0" name=""/>
        <dsp:cNvSpPr/>
      </dsp:nvSpPr>
      <dsp:spPr>
        <a:xfrm>
          <a:off x="1310019" y="3551172"/>
          <a:ext cx="106844" cy="1068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516EC7-643D-4E90-B786-06EC389F709A}">
      <dsp:nvSpPr>
        <dsp:cNvPr id="0" name=""/>
        <dsp:cNvSpPr/>
      </dsp:nvSpPr>
      <dsp:spPr>
        <a:xfrm>
          <a:off x="1068424" y="4689026"/>
          <a:ext cx="2300036" cy="616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6841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600" b="1" kern="1200" dirty="0" smtClean="0"/>
            <a:t>教學流程及檢核表</a:t>
          </a:r>
          <a:endParaRPr lang="zh-TW" altLang="en-US" sz="1600" kern="1200" dirty="0"/>
        </a:p>
      </dsp:txBody>
      <dsp:txXfrm>
        <a:off x="1098535" y="4719137"/>
        <a:ext cx="2239814" cy="556598"/>
      </dsp:txXfrm>
    </dsp:sp>
    <dsp:sp modelId="{E6DF3FCF-6208-4D09-AAC2-386AD0AAC566}">
      <dsp:nvSpPr>
        <dsp:cNvPr id="0" name=""/>
        <dsp:cNvSpPr/>
      </dsp:nvSpPr>
      <dsp:spPr>
        <a:xfrm>
          <a:off x="430875" y="4084067"/>
          <a:ext cx="1066526" cy="1066565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76200" cap="flat" cmpd="sng" algn="ctr">
          <a:solidFill>
            <a:schemeClr val="bg1"/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46B3445-AB62-4D43-B82D-4C744C130BB1}">
      <dsp:nvSpPr>
        <dsp:cNvPr id="0" name=""/>
        <dsp:cNvSpPr/>
      </dsp:nvSpPr>
      <dsp:spPr>
        <a:xfrm>
          <a:off x="3133019" y="3944500"/>
          <a:ext cx="2300036" cy="6168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6841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600" kern="1200" dirty="0" smtClean="0"/>
            <a:t>觀看整段影片</a:t>
          </a:r>
          <a:endParaRPr lang="zh-TW" altLang="en-US" sz="1600" kern="1200" dirty="0"/>
        </a:p>
      </dsp:txBody>
      <dsp:txXfrm>
        <a:off x="3163130" y="3974611"/>
        <a:ext cx="2239814" cy="556598"/>
      </dsp:txXfrm>
    </dsp:sp>
    <dsp:sp modelId="{CD19ACA3-07AD-488C-8E0A-08888B6B7CA7}">
      <dsp:nvSpPr>
        <dsp:cNvPr id="0" name=""/>
        <dsp:cNvSpPr/>
      </dsp:nvSpPr>
      <dsp:spPr>
        <a:xfrm>
          <a:off x="2495470" y="3339541"/>
          <a:ext cx="1066526" cy="1066565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80B340F-86A0-4024-BA0E-801AEF42DE06}">
      <dsp:nvSpPr>
        <dsp:cNvPr id="0" name=""/>
        <dsp:cNvSpPr/>
      </dsp:nvSpPr>
      <dsp:spPr>
        <a:xfrm>
          <a:off x="4012087" y="2770420"/>
          <a:ext cx="2300036" cy="6168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6841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600" kern="1200" dirty="0" smtClean="0"/>
            <a:t>分段教學影片</a:t>
          </a:r>
          <a:endParaRPr lang="zh-TW" altLang="en-US" sz="1600" kern="1200" dirty="0"/>
        </a:p>
      </dsp:txBody>
      <dsp:txXfrm>
        <a:off x="4042198" y="2800531"/>
        <a:ext cx="2239814" cy="556598"/>
      </dsp:txXfrm>
    </dsp:sp>
    <dsp:sp modelId="{81AA0653-5D1C-47FA-AB3C-26BF29A99EF4}">
      <dsp:nvSpPr>
        <dsp:cNvPr id="0" name=""/>
        <dsp:cNvSpPr/>
      </dsp:nvSpPr>
      <dsp:spPr>
        <a:xfrm>
          <a:off x="3374538" y="2165461"/>
          <a:ext cx="1066526" cy="1066565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1FFD6B6-F7C1-4659-93C0-CA48ABC501E2}">
      <dsp:nvSpPr>
        <dsp:cNvPr id="0" name=""/>
        <dsp:cNvSpPr/>
      </dsp:nvSpPr>
      <dsp:spPr>
        <a:xfrm>
          <a:off x="4397879" y="1371721"/>
          <a:ext cx="2300036" cy="616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6841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600" kern="1200" dirty="0" smtClean="0"/>
            <a:t>教學投影片</a:t>
          </a:r>
          <a:endParaRPr lang="zh-TW" altLang="en-US" sz="1600" kern="1200" dirty="0"/>
        </a:p>
      </dsp:txBody>
      <dsp:txXfrm>
        <a:off x="4427990" y="1401832"/>
        <a:ext cx="2239814" cy="556598"/>
      </dsp:txXfrm>
    </dsp:sp>
    <dsp:sp modelId="{03611C29-1333-4BF1-B834-E3B5CDFC5A19}">
      <dsp:nvSpPr>
        <dsp:cNvPr id="0" name=""/>
        <dsp:cNvSpPr/>
      </dsp:nvSpPr>
      <dsp:spPr>
        <a:xfrm>
          <a:off x="3760330" y="766762"/>
          <a:ext cx="1066526" cy="1066565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80D9EC-3048-4B8A-91BE-A1F595A56FF8}">
      <dsp:nvSpPr>
        <dsp:cNvPr id="0" name=""/>
        <dsp:cNvSpPr/>
      </dsp:nvSpPr>
      <dsp:spPr>
        <a:xfrm>
          <a:off x="390380" y="2161"/>
          <a:ext cx="1660443" cy="1144045"/>
        </a:xfrm>
        <a:prstGeom prst="round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E4A5A4-9D5F-4C9B-8B10-5C87032F5F71}">
      <dsp:nvSpPr>
        <dsp:cNvPr id="0" name=""/>
        <dsp:cNvSpPr/>
      </dsp:nvSpPr>
      <dsp:spPr>
        <a:xfrm>
          <a:off x="390380" y="1146207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400" b="1" kern="1200" dirty="0" smtClean="0">
              <a:solidFill>
                <a:srgbClr val="00B050"/>
              </a:solidFill>
              <a:latin typeface="標楷體" pitchFamily="65" charset="-120"/>
              <a:ea typeface="標楷體" pitchFamily="65" charset="-120"/>
            </a:rPr>
            <a:t>1.</a:t>
          </a:r>
          <a:r>
            <a:rPr lang="zh-TW" altLang="en-US" sz="1400" b="1" kern="1200" dirty="0" smtClean="0">
              <a:solidFill>
                <a:srgbClr val="00B050"/>
              </a:solidFill>
              <a:latin typeface="標楷體" pitchFamily="65" charset="-120"/>
              <a:ea typeface="標楷體" pitchFamily="65" charset="-120"/>
            </a:rPr>
            <a:t>衣物的整理要配合氣候</a:t>
          </a:r>
          <a:endParaRPr lang="zh-TW" altLang="en-US" sz="1400" kern="1200" dirty="0"/>
        </a:p>
      </dsp:txBody>
      <dsp:txXfrm>
        <a:off x="390380" y="1146207"/>
        <a:ext cx="1660443" cy="616024"/>
      </dsp:txXfrm>
    </dsp:sp>
    <dsp:sp modelId="{51A2A5A3-F557-4691-B993-E8B89E296444}">
      <dsp:nvSpPr>
        <dsp:cNvPr id="0" name=""/>
        <dsp:cNvSpPr/>
      </dsp:nvSpPr>
      <dsp:spPr>
        <a:xfrm>
          <a:off x="2216939" y="2161"/>
          <a:ext cx="1660443" cy="1144045"/>
        </a:xfrm>
        <a:prstGeom prst="roundRect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DBDD56-B86B-41F3-898E-F2B24191950D}">
      <dsp:nvSpPr>
        <dsp:cNvPr id="0" name=""/>
        <dsp:cNvSpPr/>
      </dsp:nvSpPr>
      <dsp:spPr>
        <a:xfrm>
          <a:off x="2216939" y="1146207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2.</a:t>
          </a:r>
          <a:r>
            <a:rPr lang="zh-TW" altLang="en-US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將當季衣褲分開摺好</a:t>
          </a:r>
          <a:endParaRPr lang="zh-TW" altLang="en-US" sz="1400" b="1" kern="1200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216939" y="1146207"/>
        <a:ext cx="1660443" cy="616024"/>
      </dsp:txXfrm>
    </dsp:sp>
    <dsp:sp modelId="{FF5E8185-1713-4FD8-AE47-BBDFB4F100D9}">
      <dsp:nvSpPr>
        <dsp:cNvPr id="0" name=""/>
        <dsp:cNvSpPr/>
      </dsp:nvSpPr>
      <dsp:spPr>
        <a:xfrm>
          <a:off x="4043497" y="2161"/>
          <a:ext cx="1660443" cy="1144045"/>
        </a:xfrm>
        <a:prstGeom prst="round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2B74D4-19E3-41CF-9DF5-BC0DD13D5259}">
      <dsp:nvSpPr>
        <dsp:cNvPr id="0" name=""/>
        <dsp:cNvSpPr/>
      </dsp:nvSpPr>
      <dsp:spPr>
        <a:xfrm>
          <a:off x="4043497" y="1146207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3.</a:t>
          </a:r>
          <a:r>
            <a:rPr lang="zh-TW" altLang="en-US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當季的衣褲依序放進衣櫃中</a:t>
          </a:r>
          <a:endParaRPr lang="zh-TW" altLang="en-US" sz="1400" b="1" kern="1200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043497" y="1146207"/>
        <a:ext cx="1660443" cy="616024"/>
      </dsp:txXfrm>
    </dsp:sp>
    <dsp:sp modelId="{FC5BEFBE-E3BA-480B-9B04-4B7195B758D6}">
      <dsp:nvSpPr>
        <dsp:cNvPr id="0" name=""/>
        <dsp:cNvSpPr/>
      </dsp:nvSpPr>
      <dsp:spPr>
        <a:xfrm>
          <a:off x="5870055" y="2161"/>
          <a:ext cx="1660443" cy="1144045"/>
        </a:xfrm>
        <a:prstGeom prst="roundRect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044131E-60E6-48D8-9B71-AD77B4864639}">
      <dsp:nvSpPr>
        <dsp:cNvPr id="0" name=""/>
        <dsp:cNvSpPr/>
      </dsp:nvSpPr>
      <dsp:spPr>
        <a:xfrm>
          <a:off x="5870055" y="1146207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4.</a:t>
          </a:r>
          <a:r>
            <a:rPr lang="zh-TW" altLang="en-US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過季的衣服放進整理箱中</a:t>
          </a:r>
          <a:endParaRPr lang="zh-TW" altLang="en-US" sz="1400" b="1" kern="1200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5870055" y="1146207"/>
        <a:ext cx="1660443" cy="616024"/>
      </dsp:txXfrm>
    </dsp:sp>
    <dsp:sp modelId="{019AA63F-6684-4053-B5FB-9A0BB339B66E}">
      <dsp:nvSpPr>
        <dsp:cNvPr id="0" name=""/>
        <dsp:cNvSpPr/>
      </dsp:nvSpPr>
      <dsp:spPr>
        <a:xfrm>
          <a:off x="390380" y="1928276"/>
          <a:ext cx="1660443" cy="1144045"/>
        </a:xfrm>
        <a:prstGeom prst="round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8B65D1-52A3-453A-B471-B92D9FA2DDFD}">
      <dsp:nvSpPr>
        <dsp:cNvPr id="0" name=""/>
        <dsp:cNvSpPr/>
      </dsp:nvSpPr>
      <dsp:spPr>
        <a:xfrm>
          <a:off x="390380" y="3072322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5.</a:t>
          </a:r>
          <a:r>
            <a:rPr lang="zh-TW" altLang="en-US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將衣服按照洗標分類放</a:t>
          </a:r>
          <a:endParaRPr lang="zh-TW" altLang="en-US" sz="1400" b="1" kern="1200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90380" y="3072322"/>
        <a:ext cx="1660443" cy="616024"/>
      </dsp:txXfrm>
    </dsp:sp>
    <dsp:sp modelId="{EC2B4A7E-7C23-4ACC-990D-12B48C58B38A}">
      <dsp:nvSpPr>
        <dsp:cNvPr id="0" name=""/>
        <dsp:cNvSpPr/>
      </dsp:nvSpPr>
      <dsp:spPr>
        <a:xfrm>
          <a:off x="2216939" y="1928276"/>
          <a:ext cx="1660443" cy="1144045"/>
        </a:xfrm>
        <a:prstGeom prst="roundRect">
          <a:avLst/>
        </a:prstGeom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22ADEA-F63C-415E-BB75-08D4DBDEB0C3}">
      <dsp:nvSpPr>
        <dsp:cNvPr id="0" name=""/>
        <dsp:cNvSpPr/>
      </dsp:nvSpPr>
      <dsp:spPr>
        <a:xfrm>
          <a:off x="2216939" y="3072322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6.</a:t>
          </a:r>
          <a:r>
            <a:rPr lang="zh-TW" altLang="en-US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冷洗的衣物放洗衣機清洗</a:t>
          </a:r>
          <a:endParaRPr lang="zh-TW" altLang="en-US" sz="1400" b="1" kern="1200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216939" y="3072322"/>
        <a:ext cx="1660443" cy="616024"/>
      </dsp:txXfrm>
    </dsp:sp>
    <dsp:sp modelId="{6D8101A2-512E-443E-9749-6A7AFF78520B}">
      <dsp:nvSpPr>
        <dsp:cNvPr id="0" name=""/>
        <dsp:cNvSpPr/>
      </dsp:nvSpPr>
      <dsp:spPr>
        <a:xfrm>
          <a:off x="4043497" y="1928276"/>
          <a:ext cx="1660443" cy="1144045"/>
        </a:xfrm>
        <a:prstGeom prst="round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458AE8-BFC5-4146-84AC-B89FE292F5A5}">
      <dsp:nvSpPr>
        <dsp:cNvPr id="0" name=""/>
        <dsp:cNvSpPr/>
      </dsp:nvSpPr>
      <dsp:spPr>
        <a:xfrm>
          <a:off x="4043497" y="3072322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7.</a:t>
          </a:r>
          <a:r>
            <a:rPr lang="zh-TW" altLang="en-US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手洗的衣物放入冷洗精清洗</a:t>
          </a:r>
          <a:endParaRPr lang="zh-TW" altLang="en-US" sz="1400" b="1" kern="1200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043497" y="3072322"/>
        <a:ext cx="1660443" cy="616024"/>
      </dsp:txXfrm>
    </dsp:sp>
    <dsp:sp modelId="{603874A8-D2E6-4D6D-85FD-7B3AF974A101}">
      <dsp:nvSpPr>
        <dsp:cNvPr id="0" name=""/>
        <dsp:cNvSpPr/>
      </dsp:nvSpPr>
      <dsp:spPr>
        <a:xfrm>
          <a:off x="5870055" y="1928276"/>
          <a:ext cx="1660443" cy="1144045"/>
        </a:xfrm>
        <a:prstGeom prst="roundRect">
          <a:avLst/>
        </a:prstGeom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398F46-EF46-4566-8255-7C970E9E302C}">
      <dsp:nvSpPr>
        <dsp:cNvPr id="0" name=""/>
        <dsp:cNvSpPr/>
      </dsp:nvSpPr>
      <dsp:spPr>
        <a:xfrm>
          <a:off x="5870055" y="3072322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8.</a:t>
          </a:r>
          <a:r>
            <a:rPr lang="zh-TW" altLang="en-US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將乾洗的衣物送洗衣店洗</a:t>
          </a:r>
          <a:endParaRPr lang="zh-TW" altLang="en-US" sz="1400" b="1" kern="1200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5870055" y="3072322"/>
        <a:ext cx="1660443" cy="616024"/>
      </dsp:txXfrm>
    </dsp:sp>
    <dsp:sp modelId="{06A2B07C-7617-42EB-94AE-EB5E7BA7396C}">
      <dsp:nvSpPr>
        <dsp:cNvPr id="0" name=""/>
        <dsp:cNvSpPr/>
      </dsp:nvSpPr>
      <dsp:spPr>
        <a:xfrm>
          <a:off x="1303659" y="3854391"/>
          <a:ext cx="1660443" cy="1144045"/>
        </a:xfrm>
        <a:prstGeom prst="round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8C8DE7-171B-44A4-BBEC-B284CB03B65D}">
      <dsp:nvSpPr>
        <dsp:cNvPr id="0" name=""/>
        <dsp:cNvSpPr/>
      </dsp:nvSpPr>
      <dsp:spPr>
        <a:xfrm>
          <a:off x="1303659" y="4998437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6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9.</a:t>
          </a:r>
          <a:r>
            <a:rPr lang="zh-TW" altLang="en-US" sz="16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衣服破了一個洞可以請家人協助縫補</a:t>
          </a:r>
          <a:endParaRPr lang="zh-TW" altLang="en-US" sz="1600" b="1" kern="1200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303659" y="4998437"/>
        <a:ext cx="1660443" cy="616024"/>
      </dsp:txXfrm>
    </dsp:sp>
    <dsp:sp modelId="{FDCC89E5-C423-4511-8D3A-C3E8B7E9ED88}">
      <dsp:nvSpPr>
        <dsp:cNvPr id="0" name=""/>
        <dsp:cNvSpPr/>
      </dsp:nvSpPr>
      <dsp:spPr>
        <a:xfrm>
          <a:off x="3130218" y="3854391"/>
          <a:ext cx="1660443" cy="1144045"/>
        </a:xfrm>
        <a:prstGeom prst="roundRect">
          <a:avLst/>
        </a:prstGeom>
        <a:blipFill>
          <a:blip xmlns:r="http://schemas.openxmlformats.org/officeDocument/2006/relationships"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F0056A-CC05-4A07-85E3-26912F50D725}">
      <dsp:nvSpPr>
        <dsp:cNvPr id="0" name=""/>
        <dsp:cNvSpPr/>
      </dsp:nvSpPr>
      <dsp:spPr>
        <a:xfrm>
          <a:off x="3130218" y="4998437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6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10</a:t>
          </a:r>
          <a:r>
            <a:rPr lang="en-US" altLang="zh-TW" sz="16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.</a:t>
          </a:r>
          <a:r>
            <a:rPr lang="zh-TW" altLang="en-US" sz="16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釦子</a:t>
          </a:r>
          <a:r>
            <a:rPr lang="zh-TW" altLang="en-US" sz="16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掉了可以請家人協助縫補</a:t>
          </a:r>
          <a:endParaRPr lang="zh-TW" altLang="en-US" sz="1600" b="1" kern="1200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130218" y="4998437"/>
        <a:ext cx="1660443" cy="616024"/>
      </dsp:txXfrm>
    </dsp:sp>
    <dsp:sp modelId="{55138E22-FA4E-4ACD-8862-823C05780DB6}">
      <dsp:nvSpPr>
        <dsp:cNvPr id="0" name=""/>
        <dsp:cNvSpPr/>
      </dsp:nvSpPr>
      <dsp:spPr>
        <a:xfrm>
          <a:off x="4956776" y="3854391"/>
          <a:ext cx="1660443" cy="1144045"/>
        </a:xfrm>
        <a:prstGeom prst="roundRect">
          <a:avLst/>
        </a:prstGeom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0D5CFC-B654-40A6-BC90-6C06F574ADDC}">
      <dsp:nvSpPr>
        <dsp:cNvPr id="0" name=""/>
        <dsp:cNvSpPr/>
      </dsp:nvSpPr>
      <dsp:spPr>
        <a:xfrm>
          <a:off x="4956776" y="4998437"/>
          <a:ext cx="1660443" cy="616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11.</a:t>
          </a:r>
          <a:r>
            <a:rPr 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衣服穿不下</a:t>
          </a:r>
          <a:r>
            <a:rPr lang="en-US" alt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,</a:t>
          </a:r>
          <a:r>
            <a:rPr lang="zh-TW" sz="1400" b="1" kern="1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可以送給適合的親友</a:t>
          </a:r>
          <a:endParaRPr lang="zh-TW" altLang="en-US" sz="1400" b="1" kern="1200" dirty="0">
            <a:solidFill>
              <a:srgbClr val="00B05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956776" y="4998437"/>
        <a:ext cx="1660443" cy="6160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3BD50F-2456-40DB-A3E1-CA64C5C58A84}">
      <dsp:nvSpPr>
        <dsp:cNvPr id="0" name=""/>
        <dsp:cNvSpPr/>
      </dsp:nvSpPr>
      <dsp:spPr>
        <a:xfrm>
          <a:off x="0" y="579419"/>
          <a:ext cx="7499350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C7CDBF-AC50-4E5B-99DE-D96633673DD3}">
      <dsp:nvSpPr>
        <dsp:cNvPr id="0" name=""/>
        <dsp:cNvSpPr/>
      </dsp:nvSpPr>
      <dsp:spPr>
        <a:xfrm>
          <a:off x="374967" y="48059"/>
          <a:ext cx="5249545" cy="1062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420" tIns="0" rIns="198420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換季收納</a:t>
          </a:r>
          <a:endParaRPr lang="zh-TW" altLang="en-US" sz="3600" kern="1200" dirty="0"/>
        </a:p>
      </dsp:txBody>
      <dsp:txXfrm>
        <a:off x="426845" y="99937"/>
        <a:ext cx="5145789" cy="958964"/>
      </dsp:txXfrm>
    </dsp:sp>
    <dsp:sp modelId="{80B24F47-7A0A-46E1-ADD9-375901951FE6}">
      <dsp:nvSpPr>
        <dsp:cNvPr id="0" name=""/>
        <dsp:cNvSpPr/>
      </dsp:nvSpPr>
      <dsp:spPr>
        <a:xfrm>
          <a:off x="0" y="2212380"/>
          <a:ext cx="7499350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D2257-856C-487D-89B1-8878998D76B7}">
      <dsp:nvSpPr>
        <dsp:cNvPr id="0" name=""/>
        <dsp:cNvSpPr/>
      </dsp:nvSpPr>
      <dsp:spPr>
        <a:xfrm>
          <a:off x="374967" y="1681020"/>
          <a:ext cx="5249545" cy="1062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420" tIns="0" rIns="198420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清潔保養</a:t>
          </a:r>
          <a:endParaRPr lang="zh-TW" altLang="en-US" sz="3600" kern="1200" dirty="0"/>
        </a:p>
      </dsp:txBody>
      <dsp:txXfrm>
        <a:off x="426845" y="1732898"/>
        <a:ext cx="5145789" cy="958964"/>
      </dsp:txXfrm>
    </dsp:sp>
    <dsp:sp modelId="{A3353DC5-56D5-4E34-9913-1012E424E1C7}">
      <dsp:nvSpPr>
        <dsp:cNvPr id="0" name=""/>
        <dsp:cNvSpPr/>
      </dsp:nvSpPr>
      <dsp:spPr>
        <a:xfrm>
          <a:off x="0" y="3845340"/>
          <a:ext cx="7499350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021BE9-6F7E-4057-B8A3-F5C45A32A646}">
      <dsp:nvSpPr>
        <dsp:cNvPr id="0" name=""/>
        <dsp:cNvSpPr/>
      </dsp:nvSpPr>
      <dsp:spPr>
        <a:xfrm>
          <a:off x="374967" y="3313980"/>
          <a:ext cx="5249545" cy="1062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420" tIns="0" rIns="198420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破損衣物的處理</a:t>
          </a:r>
          <a:endParaRPr lang="zh-TW" altLang="en-US" sz="3600" kern="1200" dirty="0"/>
        </a:p>
      </dsp:txBody>
      <dsp:txXfrm>
        <a:off x="426845" y="3365858"/>
        <a:ext cx="5145789" cy="9589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scendingPictureAccentProcess">
  <dgm:title val=""/>
  <dgm:desc val=""/>
  <dgm:catLst>
    <dgm:cat type="process" pri="22500"/>
    <dgm:cat type="picture" pri="16000"/>
    <dgm:cat type="pictureconvert" pri="1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func="var" arg="dir" op="equ" val="norm">
            <dgm:choose name="Name5">
              <dgm:if name="Name6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l" for="ch" forName="parTx1" refType="w" fact="0.2711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2469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7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l" for="ch" forName="parTx1" refType="w" fact="0.366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3333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if>
          <dgm:else name="Name8">
            <dgm:choose name="Name9">
              <dgm:if name="Name10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r" for="ch" forName="parTx1" refType="w" fact="0.7289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7531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1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r" for="ch" forName="parTx1" refType="w" fact="0.634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6667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func="var" arg="dir" op="equ" val="norm">
            <dgm:choose name="Name15">
              <dgm:if name="Name16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3221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3056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2859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309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334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359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3848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1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359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359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197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178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688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3503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17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4274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405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3794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4106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44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477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5106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44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477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477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2614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2369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l" for="ch" forName="parTx2" refType="w" fact="0.4893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4648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if>
          <dgm:else name="Name18">
            <dgm:choose name="Name19">
              <dgm:if name="Name20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6779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6944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7141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690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665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640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6152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9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640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640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803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821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312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6497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21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5726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594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6206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5894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55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522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4894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56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522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522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7386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7631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r" for="ch" forName="parTx2" refType="w" fact="0.5107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5352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func="var" arg="dir" op="equ" val="norm">
            <dgm:choose name="Name25">
              <dgm:if name="Name26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2981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2676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357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44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323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23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6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68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491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513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68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68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487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1328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732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3573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4763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4604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27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3684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3307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912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494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342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23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12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79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6068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6346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79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79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837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1641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l" for="ch" forName="parTx2" refType="w" fact="0.4612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4416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l" for="ch" forName="parTx3" refType="w" fact="0.5886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569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if>
          <dgm:else name="Name28">
            <dgm:choose name="Name29">
              <dgm:if name="Name30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7019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7324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643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55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677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76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4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31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509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486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31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31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513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8672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268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6427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5237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5396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31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6316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6693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088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506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658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76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88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21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3932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3654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21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21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163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8359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r" for="ch" forName="parTx2" refType="w" fact="0.5388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5584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r" for="ch" forName="parTx3" refType="w" fact="0.4114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431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func="var" arg="dir" op="equ" val="norm">
            <dgm:choose name="Name35">
              <dgm:if name="Name36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3253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2949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263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313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67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5486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5267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5462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565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5851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604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565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565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466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1333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10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3972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229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509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722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5588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37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3978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3606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3223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829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717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6709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6441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6679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691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715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739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691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691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793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163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l" for="ch" forName="parTx2" refType="w" fact="0.502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4857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l" for="ch" forName="parTx3" refType="w" fact="0.6394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6231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l" for="ch" forName="parTx4" refType="w" fact="0.6997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6834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if>
          <dgm:else name="Name38">
            <dgm:choose name="Name39">
              <dgm:if name="Name40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6747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7051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736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687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32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4514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4733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4538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434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4149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395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434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434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534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8667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89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6028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771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490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278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4412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41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6022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6394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6777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171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283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3291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3559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3321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308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284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260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308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308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207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837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r" for="ch" forName="parTx2" refType="w" fact="0.498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5143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r" for="ch" forName="parTx3" refType="w" fact="0.3606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3769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r" for="ch" forName="parTx4" refType="w" fact="0.3003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3166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else>
        </dgm:choose>
      </dgm:if>
      <dgm:if name="Name42" axis="ch" ptType="node" func="cnt" op="equ" val="5">
        <dgm:choose name="Name43">
          <dgm:if name="Name44" func="var" arg="dir" op="equ" val="norm">
            <dgm:choose name="Name45">
              <dgm:if name="Name46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3263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001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2733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462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69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484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5549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601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577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5951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6123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629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6467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6123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6123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1746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1631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982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3866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194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5078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827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5712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18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6064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47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3951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634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331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981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68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43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672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7278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699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7207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741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7624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7832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741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741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211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197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l" for="ch" forName="parTx2" refType="w" fact="0.4822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4682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l" for="ch" forName="parTx3" refType="w" fact="0.629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61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l" for="ch" forName="parTx4" refType="w" fact="0.7057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6917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l" for="ch" forName="parTx5" refType="w" fact="0.7484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7344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if>
          <dgm:else name="Name48">
            <dgm:choose name="Name49">
              <dgm:if name="Name50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6737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999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7267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538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30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516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4451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399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422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4049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3877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370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3533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3877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3877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8254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8369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018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6134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806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4922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173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4288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82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3936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51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6049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366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669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019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31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57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328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2722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300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2793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258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2376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2168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258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258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788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802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r" for="ch" forName="parTx2" refType="w" fact="0.5178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5318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r" for="ch" forName="parTx3" refType="w" fact="0.371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38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r" for="ch" forName="parTx4" refType="w" fact="0.2943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3083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r" for="ch" forName="parTx5" refType="w" fact="0.2516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2656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else>
        </dgm:choose>
      </dgm:if>
      <dgm:if name="Name52" axis="ch" ptType="node" func="cnt" op="equ" val="6">
        <dgm:choose name="Name53">
          <dgm:if name="Name54" func="var" arg="dir" op="equ" val="norm">
            <dgm:choose name="Name55">
              <dgm:if name="Name56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3608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3384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15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2923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2688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883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69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5696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624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6509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6281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6437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6593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67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690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6593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6593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091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1988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273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4169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349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524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998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5894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416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6313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644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6541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57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4276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401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739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3464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3186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786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564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67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740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7714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7443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7628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7814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7999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818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7814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7814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479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2356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l" for="ch" forName="parTx2" refType="w" fact="0.5064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4941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l" for="ch" forName="parTx3" refType="w" fact="0.6339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6216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l" for="ch" forName="parTx4" refType="w" fact="0.7108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698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l" for="ch" forName="parTx5" refType="w" fact="0.7604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7481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l" for="ch" forName="parTx6" refType="w" fact="0.7874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7751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if>
          <dgm:else name="Name58">
            <dgm:choose name="Name59">
              <dgm:if name="Name60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6392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6616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84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7077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7312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117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30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4304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375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3491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3719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3563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340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32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309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340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340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909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8012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727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5831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651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475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002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4106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584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3687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356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3459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61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5724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599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261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6536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6814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214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436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32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259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2286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2557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2372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218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2001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181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218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218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522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7644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r" for="ch" forName="parTx2" refType="w" fact="0.4937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5059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r" for="ch" forName="parTx3" refType="w" fact="0.3662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3784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r" for="ch" forName="parTx4" refType="w" fact="0.2893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301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r" for="ch" forName="parTx5" refType="w" fact="0.2397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2519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r" for="ch" forName="parTx6" refType="w" fact="0.2127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2249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else>
        </dgm:choose>
      </dgm:if>
      <dgm:else name="Name62">
        <dgm:choose name="Name63">
          <dgm:if name="Name64" func="var" arg="dir" op="equ" val="norm">
            <dgm:choose name="Name65">
              <dgm:if name="Name66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390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3721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353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337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142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088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926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583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6371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6701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6853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6627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6773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6919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706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7212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6919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6919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556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246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53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4439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511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541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6132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6037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576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648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828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6733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  <dgm:constr type="l" for="ch" forName="parTx7" refType="w" fact="0.6966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6871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l" for="ch" forName="desTx7" refType="r" refFor="ch" refForName="parTx7"/>
                  <dgm:constr type="r" for="ch" forName="desTx7" refType="w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67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445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4244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4026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806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584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803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618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665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7266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7643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7816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7558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772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7892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8058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822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7892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7892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91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2806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l" for="ch" forName="parTx2" refType="w" fact="0.5172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5063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l" for="ch" forName="parTx3" refType="w" fact="0.628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6176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l" for="ch" forName="parTx4" refType="w" fact="0.6994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688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l" for="ch" forName="parTx5" refType="w" fact="0.7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7391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l" for="ch" forName="parTx6" refType="w" fact="0.7788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7679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l" for="ch" forName="parTx7" refType="w" fact="0.794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7836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if>
          <dgm:else name="Name68">
            <dgm:choose name="Name69">
              <dgm:if name="Name70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609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6279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647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663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858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912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074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416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3629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3299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3147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3373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3227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3081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293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2788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3081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3081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444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754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46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5561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489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458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3868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3963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424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352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172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3267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  <dgm:constr type="r" for="ch" forName="parTx7" refType="w" fact="0.3034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3129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r" for="ch" forName="desTx7" refType="l" refFor="ch" refForName="parTx7"/>
                  <dgm:constr type="l" for="ch" forName="desTx7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71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554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5756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5974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194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416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197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382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334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2734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2357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2184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2442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227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2108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1942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177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2108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2108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08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7194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r" for="ch" forName="parTx2" refType="w" fact="0.4828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4937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r" for="ch" forName="parTx3" refType="w" fact="0.371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3824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r" for="ch" forName="parTx4" refType="w" fact="0.3006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311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r" for="ch" forName="parTx5" refType="w" fact="0.2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2609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r" for="ch" forName="parTx6" refType="w" fact="0.2212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2321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r" for="ch" forName="parTx7" refType="w" fact="0.205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2164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else>
        </dgm:choose>
      </dgm:else>
    </dgm:choose>
    <dgm:forEach name="wrapper" axis="self" ptType="parTrans">
      <dgm:forEach name="wrapper2" axis="self" ptType="sibTrans" st="2"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choose name="Name72">
      <dgm:if name="Name73" axis="ch" ptType="node" func="cnt" op="gte" val="2">
        <dgm:layoutNode name="do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4"/>
    </dgm:choose>
    <dgm:choose name="Name75">
      <dgm:if name="Name76" axis="ch" ptType="node" func="cnt" op="gte" val="3">
        <dgm:layoutNode name="do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7"/>
    </dgm:choose>
    <dgm:choose name="Name78">
      <dgm:if name="Name79" axis="ch" ptType="node" func="cnt" op="gte" val="4">
        <dgm:layoutNode name="do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0"/>
    </dgm:choose>
    <dgm:choose name="Name81">
      <dgm:if name="Name82" axis="ch" ptType="node" func="cnt" op="gte" val="5">
        <dgm:layoutNode name="do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3"/>
    </dgm:choose>
    <dgm:choose name="Name84">
      <dgm:if name="Name85" axis="ch" ptType="node" func="cnt" op="gte" val="6">
        <dgm:layoutNode name="do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6"/>
    </dgm:choose>
    <dgm:choose name="Name87">
      <dgm:if name="Name88" axis="ch" ptType="node" func="cnt" op="gte" val="7">
        <dgm:layoutNode name="dot1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9"/>
    </dgm:choose>
    <dgm:choose name="Name90">
      <dgm:if name="Name91" axis="ch" ptType="node" func="cnt" op="gte" val="2">
        <dgm:layoutNode name="dotArrow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92"/>
    </dgm:choose>
    <dgm:forEach name="Name93" axis="ch" ptType="node" cnt="1">
      <dgm:layoutNode name="parTx1">
        <dgm:choose name="Name94">
          <dgm:if name="Name95" func="var" arg="dir" op="equ" val="norm">
            <dgm:alg type="tx">
              <dgm:param type="parTxLTRAlign" val="l"/>
              <dgm:param type="parTxRTLAlign" val="r"/>
            </dgm:alg>
          </dgm:if>
          <dgm:else name="Name96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97">
          <dgm:if name="Name98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99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00">
        <dgm:if name="Name101" axis="ch" ptType="node" func="cnt" op="gte" val="1">
          <dgm:layoutNode name="desTx1" styleLbl="revTx">
            <dgm:varLst>
              <dgm:bulletEnabled val="1"/>
            </dgm:varLst>
            <dgm:choose name="Name102">
              <dgm:if name="Name103" func="var" arg="dir" op="equ" val="norm">
                <dgm:choose name="Name104">
                  <dgm:if name="Name105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06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07">
                <dgm:choose name="Name108">
                  <dgm:if name="Name109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10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11"/>
      </dgm:choose>
    </dgm:forEach>
    <dgm:forEach name="Name112" axis="ch" ptType="sibTrans" hideLastTrans="0" cnt="1">
      <dgm:layoutNode name="picture1">
        <dgm:alg type="sp"/>
        <dgm:shape xmlns:r="http://schemas.openxmlformats.org/officeDocument/2006/relationships" r:blip="">
          <dgm:adjLst/>
        </dgm:shape>
        <dgm:presOf/>
        <dgm:constrLst/>
        <dgm:forEach name="Name113" ref="imageRepeat"/>
      </dgm:layoutNode>
    </dgm:forEach>
    <dgm:forEach name="Name114" axis="ch" ptType="node" st="2" cnt="1">
      <dgm:layoutNode name="parTx2">
        <dgm:choose name="Name115">
          <dgm:if name="Name116" func="var" arg="dir" op="equ" val="norm">
            <dgm:alg type="tx">
              <dgm:param type="parTxLTRAlign" val="l"/>
              <dgm:param type="parTxRTLAlign" val="r"/>
            </dgm:alg>
          </dgm:if>
          <dgm:else name="Name117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18">
          <dgm:if name="Name119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20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21">
        <dgm:if name="Name122" axis="ch" ptType="node" func="cnt" op="gte" val="1">
          <dgm:layoutNode name="desTx2" styleLbl="revTx">
            <dgm:varLst>
              <dgm:bulletEnabled val="1"/>
            </dgm:varLst>
            <dgm:choose name="Name123">
              <dgm:if name="Name124" func="var" arg="dir" op="equ" val="norm">
                <dgm:choose name="Name125">
                  <dgm:if name="Name126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27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28">
                <dgm:choose name="Name129">
                  <dgm:if name="Name130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31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32"/>
      </dgm:choose>
    </dgm:forEach>
    <dgm:forEach name="Name133" axis="ch" ptType="sibTrans" hideLastTrans="0" st="2" cnt="1">
      <dgm:layoutNode name="picture2">
        <dgm:alg type="sp"/>
        <dgm:shape xmlns:r="http://schemas.openxmlformats.org/officeDocument/2006/relationships" r:blip="">
          <dgm:adjLst/>
        </dgm:shape>
        <dgm:presOf/>
        <dgm:constrLst/>
        <dgm:forEach name="Name134" ref="imageRepeat"/>
      </dgm:layoutNode>
    </dgm:forEach>
    <dgm:forEach name="Name135" axis="ch" ptType="node" st="3" cnt="1">
      <dgm:layoutNode name="parTx3">
        <dgm:choose name="Name136">
          <dgm:if name="Name137" func="var" arg="dir" op="equ" val="norm">
            <dgm:alg type="tx">
              <dgm:param type="parTxLTRAlign" val="l"/>
              <dgm:param type="parTxRTLAlign" val="r"/>
            </dgm:alg>
          </dgm:if>
          <dgm:else name="Name138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39">
          <dgm:if name="Name140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41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42">
        <dgm:if name="Name143" axis="ch" ptType="node" func="cnt" op="gte" val="1">
          <dgm:layoutNode name="desTx3" styleLbl="revTx">
            <dgm:varLst>
              <dgm:bulletEnabled val="1"/>
            </dgm:varLst>
            <dgm:choose name="Name144">
              <dgm:if name="Name145" func="var" arg="dir" op="equ" val="norm">
                <dgm:choose name="Name146">
                  <dgm:if name="Name147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48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49">
                <dgm:choose name="Name150">
                  <dgm:if name="Name151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5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53"/>
      </dgm:choose>
    </dgm:forEach>
    <dgm:forEach name="Name154" axis="ch" ptType="sibTrans" hideLastTrans="0" st="3" cnt="1">
      <dgm:layoutNode name="picture3">
        <dgm:alg type="sp"/>
        <dgm:shape xmlns:r="http://schemas.openxmlformats.org/officeDocument/2006/relationships" r:blip="">
          <dgm:adjLst/>
        </dgm:shape>
        <dgm:presOf/>
        <dgm:constrLst/>
        <dgm:forEach name="Name155" ref="imageRepeat"/>
      </dgm:layoutNode>
    </dgm:forEach>
    <dgm:forEach name="Name156" axis="ch" ptType="node" st="4" cnt="1">
      <dgm:layoutNode name="parTx4">
        <dgm:choose name="Name157">
          <dgm:if name="Name158" func="var" arg="dir" op="equ" val="norm">
            <dgm:alg type="tx">
              <dgm:param type="parTxLTRAlign" val="l"/>
              <dgm:param type="parTxRTLAlign" val="r"/>
            </dgm:alg>
          </dgm:if>
          <dgm:else name="Name159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60">
          <dgm:if name="Name161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62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63">
        <dgm:if name="Name164" axis="ch" ptType="node" func="cnt" op="gte" val="1">
          <dgm:layoutNode name="desTx4" styleLbl="revTx">
            <dgm:varLst>
              <dgm:bulletEnabled val="1"/>
            </dgm:varLst>
            <dgm:choose name="Name165">
              <dgm:if name="Name166" func="var" arg="dir" op="equ" val="norm">
                <dgm:choose name="Name167">
                  <dgm:if name="Name168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69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70">
                <dgm:choose name="Name171">
                  <dgm:if name="Name172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73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74"/>
      </dgm:choose>
    </dgm:forEach>
    <dgm:forEach name="Name175" axis="ch" ptType="sibTrans" hideLastTrans="0" st="4" cnt="1">
      <dgm:layoutNode name="picture4">
        <dgm:alg type="sp"/>
        <dgm:shape xmlns:r="http://schemas.openxmlformats.org/officeDocument/2006/relationships" r:blip="">
          <dgm:adjLst/>
        </dgm:shape>
        <dgm:presOf/>
        <dgm:constrLst/>
        <dgm:forEach name="Name176" ref="imageRepeat"/>
      </dgm:layoutNode>
    </dgm:forEach>
    <dgm:forEach name="Name177" axis="ch" ptType="node" st="5" cnt="1">
      <dgm:layoutNode name="parTx5">
        <dgm:choose name="Name178">
          <dgm:if name="Name179" func="var" arg="dir" op="equ" val="norm">
            <dgm:alg type="tx">
              <dgm:param type="parTxLTRAlign" val="l"/>
              <dgm:param type="parTxRTLAlign" val="r"/>
            </dgm:alg>
          </dgm:if>
          <dgm:else name="Name180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81">
          <dgm:if name="Name182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83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84">
        <dgm:if name="Name185" axis="ch" ptType="node" func="cnt" op="gte" val="1">
          <dgm:layoutNode name="desTx5" styleLbl="revTx">
            <dgm:varLst>
              <dgm:bulletEnabled val="1"/>
            </dgm:varLst>
            <dgm:choose name="Name186">
              <dgm:if name="Name187" func="var" arg="dir" op="equ" val="norm">
                <dgm:choose name="Name188">
                  <dgm:if name="Name189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90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91">
                <dgm:choose name="Name192">
                  <dgm:if name="Name193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94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95"/>
      </dgm:choose>
    </dgm:forEach>
    <dgm:forEach name="Name196" axis="ch" ptType="sibTrans" hideLastTrans="0" st="5" cnt="1">
      <dgm:layoutNode name="picture5">
        <dgm:alg type="sp"/>
        <dgm:shape xmlns:r="http://schemas.openxmlformats.org/officeDocument/2006/relationships" r:blip="">
          <dgm:adjLst/>
        </dgm:shape>
        <dgm:presOf/>
        <dgm:constrLst/>
        <dgm:forEach name="Name197" ref="imageRepeat"/>
      </dgm:layoutNode>
    </dgm:forEach>
    <dgm:forEach name="Name198" axis="ch" ptType="node" st="6" cnt="1">
      <dgm:layoutNode name="parTx6">
        <dgm:choose name="Name199">
          <dgm:if name="Name200" func="var" arg="dir" op="equ" val="norm">
            <dgm:alg type="tx">
              <dgm:param type="parTxLTRAlign" val="l"/>
              <dgm:param type="parTxRTLAlign" val="r"/>
            </dgm:alg>
          </dgm:if>
          <dgm:else name="Name201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02">
          <dgm:if name="Name203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04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05">
        <dgm:if name="Name206" axis="ch" ptType="node" func="cnt" op="gte" val="1">
          <dgm:layoutNode name="desTx6" styleLbl="revTx">
            <dgm:varLst>
              <dgm:bulletEnabled val="1"/>
            </dgm:varLst>
            <dgm:choose name="Name207">
              <dgm:if name="Name208" func="var" arg="dir" op="equ" val="norm">
                <dgm:choose name="Name209">
                  <dgm:if name="Name210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11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12">
                <dgm:choose name="Name213">
                  <dgm:if name="Name214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15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16"/>
      </dgm:choose>
    </dgm:forEach>
    <dgm:forEach name="Name217" axis="ch" ptType="sibTrans" hideLastTrans="0" st="6" cnt="1">
      <dgm:layoutNode name="picture6">
        <dgm:alg type="sp"/>
        <dgm:shape xmlns:r="http://schemas.openxmlformats.org/officeDocument/2006/relationships" r:blip="">
          <dgm:adjLst/>
        </dgm:shape>
        <dgm:presOf/>
        <dgm:constrLst/>
        <dgm:forEach name="Name218" ref="imageRepeat"/>
      </dgm:layoutNode>
    </dgm:forEach>
    <dgm:forEach name="Name219" axis="ch" ptType="node" st="7" cnt="1">
      <dgm:layoutNode name="parTx7">
        <dgm:choose name="Name220">
          <dgm:if name="Name221" func="var" arg="dir" op="equ" val="norm">
            <dgm:alg type="tx">
              <dgm:param type="parTxLTRAlign" val="l"/>
              <dgm:param type="parTxRTLAlign" val="r"/>
            </dgm:alg>
          </dgm:if>
          <dgm:else name="Name222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23">
          <dgm:if name="Name224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25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26">
        <dgm:if name="Name227" axis="ch" ptType="node" func="cnt" op="gte" val="1">
          <dgm:layoutNode name="desTx7" styleLbl="revTx">
            <dgm:varLst>
              <dgm:bulletEnabled val="1"/>
            </dgm:varLst>
            <dgm:choose name="Name228">
              <dgm:if name="Name229" func="var" arg="dir" op="equ" val="norm">
                <dgm:choose name="Name230">
                  <dgm:if name="Name231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32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33">
                <dgm:choose name="Name234">
                  <dgm:if name="Name235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36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37"/>
      </dgm:choose>
    </dgm:forEach>
    <dgm:forEach name="Name238" axis="ch" ptType="sibTrans" hideLastTrans="0" st="7" cnt="1">
      <dgm:layoutNode name="picture7">
        <dgm:alg type="sp"/>
        <dgm:shape xmlns:r="http://schemas.openxmlformats.org/officeDocument/2006/relationships" r:blip="">
          <dgm:adjLst/>
        </dgm:shape>
        <dgm:presOf/>
        <dgm:constrLst/>
        <dgm:forEach name="Name239" ref="image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標題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22" name="副標題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zh-TW" altLang="en-US" smtClean="0"/>
              <a:t>按一下以編輯母片副標題樣式</a:t>
            </a:r>
            <a:endParaRPr kumimoji="0" 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20" name="頁尾版面配置區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10" name="投影片編號版面配置區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8" name="橢圓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橢圓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10" name="矩形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橢圓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橢圓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5" name="內容版面配置區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6" name="矩形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8" name="矩形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zh-TW" altLang="en-US" smtClean="0"/>
              <a:t>按一下圖示以新增圖片</a:t>
            </a:r>
            <a:endParaRPr kumimoji="0" lang="en-US" dirty="0"/>
          </a:p>
        </p:txBody>
      </p:sp>
      <p:sp>
        <p:nvSpPr>
          <p:cNvPr id="9" name="流程圖: 程序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流程圖: 程序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圓形圖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橢圓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甜甜圈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標題版面配置區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9" name="文字版面配置區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  <a:p>
            <a:pPr lvl="1" eaLnBrk="1" latinLnBrk="0" hangingPunct="1"/>
            <a:r>
              <a:rPr kumimoji="0" lang="zh-TW" altLang="en-US" smtClean="0"/>
              <a:t>第二層</a:t>
            </a:r>
          </a:p>
          <a:p>
            <a:pPr lvl="2" eaLnBrk="1" latinLnBrk="0" hangingPunct="1"/>
            <a:r>
              <a:rPr kumimoji="0" lang="zh-TW" altLang="en-US" smtClean="0"/>
              <a:t>第三層</a:t>
            </a:r>
          </a:p>
          <a:p>
            <a:pPr lvl="3" eaLnBrk="1" latinLnBrk="0" hangingPunct="1"/>
            <a:r>
              <a:rPr kumimoji="0" lang="zh-TW" altLang="en-US" smtClean="0"/>
              <a:t>第四層</a:t>
            </a:r>
          </a:p>
          <a:p>
            <a:pPr lvl="4" eaLnBrk="1" latinLnBrk="0" hangingPunct="1"/>
            <a:r>
              <a:rPr kumimoji="0" lang="zh-TW" altLang="en-US" smtClean="0"/>
              <a:t>第五層</a:t>
            </a:r>
            <a:endParaRPr kumimoji="0" lang="en-US"/>
          </a:p>
        </p:txBody>
      </p:sp>
      <p:sp>
        <p:nvSpPr>
          <p:cNvPr id="24" name="日期版面配置區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746F38C-4A53-4FE6-B740-6A61BD3F0821}" type="datetimeFigureOut">
              <a:rPr lang="zh-TW" altLang="en-US" smtClean="0"/>
              <a:t>2015/5/20</a:t>
            </a:fld>
            <a:endParaRPr lang="zh-TW" altLang="en-US"/>
          </a:p>
        </p:txBody>
      </p:sp>
      <p:sp>
        <p:nvSpPr>
          <p:cNvPr id="10" name="頁尾版面配置區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zh-TW" altLang="en-US"/>
          </a:p>
        </p:txBody>
      </p:sp>
      <p:sp>
        <p:nvSpPr>
          <p:cNvPr id="22" name="投影片編號版面配置區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E7CC5B5-1254-4614-98D7-0A596D1045B7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15" name="矩形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diagramLayout" Target="../diagrams/layout3.xml"/><Relationship Id="rId7" Type="http://schemas.openxmlformats.org/officeDocument/2006/relationships/slide" Target="slide2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slide" Target="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wmv"/><Relationship Id="rId1" Type="http://schemas.microsoft.com/office/2007/relationships/media" Target="../media/media5.wmv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wmv"/><Relationship Id="rId1" Type="http://schemas.microsoft.com/office/2007/relationships/media" Target="../media/media6.wmv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27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wmv"/><Relationship Id="rId1" Type="http://schemas.microsoft.com/office/2007/relationships/media" Target="../media/media7.wmv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wmv"/><Relationship Id="rId1" Type="http://schemas.microsoft.com/office/2007/relationships/media" Target="../media/media8.wmv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wmv"/><Relationship Id="rId1" Type="http://schemas.microsoft.com/office/2007/relationships/media" Target="../media/media9.wmv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wmv"/><Relationship Id="rId1" Type="http://schemas.microsoft.com/office/2007/relationships/media" Target="../media/media10.wmv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wmv"/><Relationship Id="rId1" Type="http://schemas.microsoft.com/office/2007/relationships/media" Target="../media/media11.wmv"/><Relationship Id="rId6" Type="http://schemas.openxmlformats.org/officeDocument/2006/relationships/image" Target="../media/image19.jpeg"/><Relationship Id="rId5" Type="http://schemas.openxmlformats.org/officeDocument/2006/relationships/slide" Target="slide2.xml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2.wmv"/><Relationship Id="rId1" Type="http://schemas.openxmlformats.org/officeDocument/2006/relationships/video" Target="NULL" TargetMode="External"/><Relationship Id="rId6" Type="http://schemas.openxmlformats.org/officeDocument/2006/relationships/image" Target="../media/image33.png"/><Relationship Id="rId5" Type="http://schemas.openxmlformats.org/officeDocument/2006/relationships/image" Target="../media/image19.jpeg"/><Relationship Id="rId4" Type="http://schemas.openxmlformats.org/officeDocument/2006/relationships/slide" Target="slid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jpeg"/><Relationship Id="rId2" Type="http://schemas.openxmlformats.org/officeDocument/2006/relationships/video" Target="../media/media13.wmv"/><Relationship Id="rId1" Type="http://schemas.microsoft.com/office/2007/relationships/media" Target="../media/media13.wmv"/><Relationship Id="rId6" Type="http://schemas.openxmlformats.org/officeDocument/2006/relationships/slide" Target="slide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Pictures\衣物2.jpg"/>
          <p:cNvPicPr>
            <a:picLocks noChangeAspect="1" noChangeArrowheads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-4526" b="4560"/>
          <a:stretch/>
        </p:blipFill>
        <p:spPr bwMode="auto">
          <a:xfrm>
            <a:off x="1043608" y="217"/>
            <a:ext cx="8100392" cy="6857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標題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6192688" cy="108012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softRound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/>
            <a:r>
              <a:rPr lang="zh-TW" altLang="en-US" sz="6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整理個人</a:t>
            </a:r>
            <a:r>
              <a:rPr lang="zh-TW" altLang="en-US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衣物</a:t>
            </a:r>
            <a:endParaRPr lang="zh-TW" altLang="en-US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782651555"/>
              </p:ext>
            </p:extLst>
          </p:nvPr>
        </p:nvGraphicFramePr>
        <p:xfrm>
          <a:off x="1259632" y="1457400"/>
          <a:ext cx="7128792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7643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7498080" cy="1143000"/>
          </a:xfrm>
        </p:spPr>
        <p:txBody>
          <a:bodyPr/>
          <a:lstStyle/>
          <a:p>
            <a:r>
              <a:rPr lang="zh-TW" altLang="en-US" dirty="0" smtClean="0"/>
              <a:t>整理個人衣物</a:t>
            </a:r>
            <a:endParaRPr lang="zh-TW" altLang="en-US" dirty="0"/>
          </a:p>
        </p:txBody>
      </p:sp>
      <p:graphicFrame>
        <p:nvGraphicFramePr>
          <p:cNvPr id="6" name="內容版面配置區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9546713"/>
              </p:ext>
            </p:extLst>
          </p:nvPr>
        </p:nvGraphicFramePr>
        <p:xfrm>
          <a:off x="1043608" y="980728"/>
          <a:ext cx="792088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動作按鈕: 起點 3">
            <a:hlinkClick r:id="" action="ppaction://hlinkshowjump?jump=firstslide" highlightClick="1"/>
          </p:cNvPr>
          <p:cNvSpPr/>
          <p:nvPr/>
        </p:nvSpPr>
        <p:spPr>
          <a:xfrm>
            <a:off x="8129107" y="615918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7447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102.6.24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2407" b="12375"/>
          <a:stretch/>
        </p:blipFill>
        <p:spPr>
          <a:xfrm>
            <a:off x="1043609" y="1556792"/>
            <a:ext cx="6984776" cy="4680520"/>
          </a:xfr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4392488" cy="1107415"/>
          </a:xfrm>
        </p:spPr>
        <p:txBody>
          <a:bodyPr>
            <a:normAutofit/>
          </a:bodyPr>
          <a:lstStyle/>
          <a:p>
            <a:pPr algn="l"/>
            <a:r>
              <a:rPr lang="zh-TW" altLang="en-US" dirty="0" smtClean="0"/>
              <a:t>衣服怎麼整理呢？</a:t>
            </a:r>
            <a:endParaRPr lang="zh-TW" altLang="en-US" dirty="0"/>
          </a:p>
        </p:txBody>
      </p:sp>
      <p:sp>
        <p:nvSpPr>
          <p:cNvPr id="4" name="文字方塊 3"/>
          <p:cNvSpPr txBox="1"/>
          <p:nvPr/>
        </p:nvSpPr>
        <p:spPr>
          <a:xfrm>
            <a:off x="5580112" y="116632"/>
            <a:ext cx="2736304" cy="132343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衣服要好好整理才能維持衣櫃的整齊和衣服最美麗的樣子喔！我們快來學吧！</a:t>
            </a:r>
            <a:endParaRPr lang="zh-TW" altLang="en-US" sz="20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6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動作按鈕: 起點 6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52556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1166058"/>
              </p:ext>
            </p:extLst>
          </p:nvPr>
        </p:nvGraphicFramePr>
        <p:xfrm>
          <a:off x="1435100" y="1447800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 descr="http://t1.gstatic.com/images?q=tbn:ANd9GcTsgNhPB2GZ5Mua-f2Nhl5Fp2_fZKikfJHq2rhxXwGdQfbTXGkKfA&amp;t=1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動作按鈕: 起點 5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3323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43608" y="273312"/>
            <a:ext cx="2520280" cy="1143000"/>
          </a:xfrm>
        </p:spPr>
        <p:txBody>
          <a:bodyPr/>
          <a:lstStyle/>
          <a:p>
            <a:r>
              <a:rPr lang="zh-TW" altLang="en-US" b="1" dirty="0" smtClean="0"/>
              <a:t>換季收納</a:t>
            </a:r>
            <a:endParaRPr lang="zh-TW" altLang="en-US" b="1" dirty="0"/>
          </a:p>
        </p:txBody>
      </p:sp>
      <p:sp>
        <p:nvSpPr>
          <p:cNvPr id="5" name="文字方塊 4"/>
          <p:cNvSpPr txBox="1"/>
          <p:nvPr/>
        </p:nvSpPr>
        <p:spPr>
          <a:xfrm>
            <a:off x="3741489" y="183093"/>
            <a:ext cx="4646935" cy="132343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◎夏天時整理當季衣物（短袖短褲），</a:t>
            </a:r>
            <a:endParaRPr lang="en-US" altLang="zh-TW" sz="2000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2000" dirty="0">
                <a:latin typeface="標楷體" pitchFamily="65" charset="-120"/>
                <a:ea typeface="標楷體" pitchFamily="65" charset="-120"/>
              </a:rPr>
              <a:t> </a:t>
            </a:r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           收起過季衣物（長袖長褲）</a:t>
            </a:r>
            <a:endParaRPr lang="en-US" altLang="zh-TW" sz="2000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2000" dirty="0">
                <a:latin typeface="標楷體" pitchFamily="65" charset="-120"/>
                <a:ea typeface="標楷體" pitchFamily="65" charset="-120"/>
              </a:rPr>
              <a:t>◎冬天</a:t>
            </a:r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時整理當季衣物（長袖長褲）</a:t>
            </a:r>
            <a:endParaRPr lang="en-US" altLang="zh-TW" sz="2000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2000" dirty="0">
                <a:latin typeface="標楷體" pitchFamily="65" charset="-120"/>
                <a:ea typeface="標楷體" pitchFamily="65" charset="-120"/>
              </a:rPr>
              <a:t> </a:t>
            </a:r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           收起過季衣物（短袖短褲）</a:t>
            </a:r>
            <a:endParaRPr lang="zh-TW" altLang="en-US" sz="20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7" name="Picture 2" descr="http://t1.gstatic.com/images?q=tbn:ANd9GcTsgNhPB2GZ5Mua-f2Nhl5Fp2_fZKikfJHq2rhxXwGdQfbTXGkKfA&amp;t=1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動作按鈕: 起點 7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4" name="102.11.15家音訊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t="12601" b="12957"/>
          <a:stretch/>
        </p:blipFill>
        <p:spPr>
          <a:xfrm>
            <a:off x="1066921" y="1556792"/>
            <a:ext cx="7088173" cy="5184576"/>
          </a:xfrm>
        </p:spPr>
      </p:pic>
    </p:spTree>
    <p:extLst>
      <p:ext uri="{BB962C8B-B14F-4D97-AF65-F5344CB8AC3E}">
        <p14:creationId xmlns:p14="http://schemas.microsoft.com/office/powerpoint/2010/main" val="862848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 smtClean="0"/>
              <a:t>換季收納</a:t>
            </a:r>
            <a:endParaRPr lang="zh-TW" altLang="en-US" b="1" dirty="0"/>
          </a:p>
        </p:txBody>
      </p:sp>
      <p:sp>
        <p:nvSpPr>
          <p:cNvPr id="5" name="文字方塊 4"/>
          <p:cNvSpPr txBox="1"/>
          <p:nvPr/>
        </p:nvSpPr>
        <p:spPr>
          <a:xfrm>
            <a:off x="4860032" y="476672"/>
            <a:ext cx="2376264" cy="70788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衣服和褲子分開放，以後比較好找喔！</a:t>
            </a:r>
            <a:endParaRPr lang="zh-TW" altLang="en-US" sz="20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6" name="102.6.24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2601" b="12957"/>
          <a:stretch/>
        </p:blipFill>
        <p:spPr>
          <a:xfrm>
            <a:off x="1331640" y="1340768"/>
            <a:ext cx="6823455" cy="5328592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  <p:pic>
        <p:nvPicPr>
          <p:cNvPr id="7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動作按鈕: 起點 7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1005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 smtClean="0"/>
              <a:t>換季收納</a:t>
            </a:r>
            <a:endParaRPr lang="zh-TW" altLang="en-US" b="1" dirty="0"/>
          </a:p>
        </p:txBody>
      </p:sp>
      <p:pic>
        <p:nvPicPr>
          <p:cNvPr id="5" name="102.6.24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2407" b="12569"/>
          <a:stretch/>
        </p:blipFill>
        <p:spPr>
          <a:xfrm>
            <a:off x="1331639" y="1412776"/>
            <a:ext cx="6624737" cy="5256584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  <p:pic>
        <p:nvPicPr>
          <p:cNvPr id="4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動作按鈕: 起點 5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548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 smtClean="0"/>
              <a:t>換季收納</a:t>
            </a:r>
            <a:endParaRPr lang="zh-TW" altLang="en-US" b="1" dirty="0"/>
          </a:p>
        </p:txBody>
      </p:sp>
      <p:pic>
        <p:nvPicPr>
          <p:cNvPr id="5" name="102.6.24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2601" b="12763"/>
          <a:stretch/>
        </p:blipFill>
        <p:spPr>
          <a:xfrm>
            <a:off x="1331641" y="1412776"/>
            <a:ext cx="6696744" cy="5400600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  <p:pic>
        <p:nvPicPr>
          <p:cNvPr id="4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動作按鈕: 起點 5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19096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63688" y="188640"/>
            <a:ext cx="2416312" cy="1143000"/>
          </a:xfrm>
        </p:spPr>
        <p:txBody>
          <a:bodyPr/>
          <a:lstStyle/>
          <a:p>
            <a:r>
              <a:rPr lang="zh-TW" altLang="en-US" b="1" dirty="0" smtClean="0"/>
              <a:t>清潔保養</a:t>
            </a:r>
            <a:endParaRPr lang="zh-TW" altLang="en-US" b="1" dirty="0"/>
          </a:p>
        </p:txBody>
      </p:sp>
      <p:sp>
        <p:nvSpPr>
          <p:cNvPr id="5" name="文字方塊 4"/>
          <p:cNvSpPr txBox="1"/>
          <p:nvPr/>
        </p:nvSpPr>
        <p:spPr>
          <a:xfrm>
            <a:off x="5076056" y="188640"/>
            <a:ext cx="2664296" cy="101566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冷洗的衣物放洗衣籃</a:t>
            </a:r>
            <a:endParaRPr lang="en-US" altLang="zh-TW" sz="2000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2000" dirty="0">
                <a:latin typeface="標楷體" pitchFamily="65" charset="-120"/>
                <a:ea typeface="標楷體" pitchFamily="65" charset="-120"/>
              </a:rPr>
              <a:t>手洗的衣物放</a:t>
            </a:r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臉盆</a:t>
            </a:r>
            <a:endParaRPr lang="en-US" altLang="zh-TW" sz="2000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2000" dirty="0">
                <a:latin typeface="標楷體" pitchFamily="65" charset="-120"/>
                <a:ea typeface="標楷體" pitchFamily="65" charset="-120"/>
              </a:rPr>
              <a:t>乾洗的衣物放袋子</a:t>
            </a:r>
          </a:p>
        </p:txBody>
      </p:sp>
      <p:pic>
        <p:nvPicPr>
          <p:cNvPr id="6" name="102.6.24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2407" b="12231"/>
          <a:stretch/>
        </p:blipFill>
        <p:spPr>
          <a:xfrm>
            <a:off x="1331640" y="1412775"/>
            <a:ext cx="6823455" cy="5400601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  <p:pic>
        <p:nvPicPr>
          <p:cNvPr id="7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動作按鈕: 起點 7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9404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707904" y="1340768"/>
            <a:ext cx="5225784" cy="5112568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乾洗：</a:t>
            </a:r>
            <a:r>
              <a:rPr lang="zh-TW" altLang="en-US" smtClean="0"/>
              <a:t>放袋子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dirty="0" smtClean="0"/>
              <a:t>水洗：放洗衣籃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en-US" altLang="zh-TW" dirty="0"/>
              <a:t/>
            </a:r>
            <a:br>
              <a:rPr lang="en-US" altLang="zh-TW" dirty="0"/>
            </a:br>
            <a:r>
              <a:rPr lang="zh-TW" altLang="en-US" dirty="0" smtClean="0"/>
              <a:t>手洗：放臉盆</a:t>
            </a:r>
            <a:endParaRPr lang="zh-TW" altLang="en-US" dirty="0"/>
          </a:p>
        </p:txBody>
      </p:sp>
      <p:pic>
        <p:nvPicPr>
          <p:cNvPr id="1026" name="Picture 2" descr="K:\生活管理教材編輯\整理個人衣物\原始影片\5\乾洗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40768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K:\生活管理教材編輯\整理個人衣物\原始影片\5\水洗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570" y="2852936"/>
            <a:ext cx="1440160" cy="192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:\生活管理教材編輯\整理個人衣物\原始影片\5\手洗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5554" y="5013176"/>
            <a:ext cx="172819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動作按鈕: 起點 6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675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03648" y="0"/>
            <a:ext cx="2520280" cy="1143000"/>
          </a:xfrm>
        </p:spPr>
        <p:txBody>
          <a:bodyPr/>
          <a:lstStyle/>
          <a:p>
            <a:r>
              <a:rPr lang="zh-TW" altLang="en-US" b="1" dirty="0" smtClean="0"/>
              <a:t>清潔保養</a:t>
            </a:r>
            <a:endParaRPr lang="zh-TW" altLang="en-US" b="1" dirty="0"/>
          </a:p>
        </p:txBody>
      </p:sp>
      <p:pic>
        <p:nvPicPr>
          <p:cNvPr id="4" name="102.6.24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2407" b="12375"/>
          <a:stretch/>
        </p:blipFill>
        <p:spPr>
          <a:xfrm>
            <a:off x="1331641" y="980728"/>
            <a:ext cx="6696744" cy="5508612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  <p:pic>
        <p:nvPicPr>
          <p:cNvPr id="5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動作按鈕: 起點 5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70555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75656" y="116632"/>
            <a:ext cx="7498080" cy="1143000"/>
          </a:xfrm>
        </p:spPr>
        <p:txBody>
          <a:bodyPr/>
          <a:lstStyle/>
          <a:p>
            <a:r>
              <a:rPr lang="zh-TW" altLang="en-US" b="1" dirty="0" smtClean="0"/>
              <a:t>清潔保養</a:t>
            </a:r>
            <a:endParaRPr lang="zh-TW" altLang="en-US" b="1" dirty="0"/>
          </a:p>
        </p:txBody>
      </p:sp>
      <p:pic>
        <p:nvPicPr>
          <p:cNvPr id="5" name="102.6.24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2407" b="12569"/>
          <a:stretch/>
        </p:blipFill>
        <p:spPr>
          <a:xfrm>
            <a:off x="1331640" y="1124744"/>
            <a:ext cx="6696744" cy="5256584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  <p:pic>
        <p:nvPicPr>
          <p:cNvPr id="4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動作按鈕: 起點 5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05252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102.11.15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5799" b="5572"/>
          <a:stretch/>
        </p:blipFill>
        <p:spPr>
          <a:xfrm>
            <a:off x="1331640" y="1268760"/>
            <a:ext cx="6823455" cy="5400600"/>
          </a:xfr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清潔保養</a:t>
            </a:r>
            <a:endParaRPr lang="zh-TW" altLang="en-US" dirty="0"/>
          </a:p>
        </p:txBody>
      </p:sp>
      <p:pic>
        <p:nvPicPr>
          <p:cNvPr id="4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動作按鈕: 起點 5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6086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 smtClean="0"/>
              <a:t>破損衣物的處理</a:t>
            </a:r>
            <a:endParaRPr lang="zh-TW" altLang="en-US" b="1" dirty="0"/>
          </a:p>
        </p:txBody>
      </p:sp>
      <p:pic>
        <p:nvPicPr>
          <p:cNvPr id="5" name="102.6.24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2601" b="12568"/>
          <a:stretch/>
        </p:blipFill>
        <p:spPr>
          <a:xfrm>
            <a:off x="1043608" y="1340768"/>
            <a:ext cx="6912768" cy="5472608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  <p:pic>
        <p:nvPicPr>
          <p:cNvPr id="4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動作按鈕: 起點 5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35701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 smtClean="0"/>
              <a:t>破損衣物的處理</a:t>
            </a:r>
            <a:endParaRPr lang="zh-TW" altLang="en-US" b="1" dirty="0"/>
          </a:p>
        </p:txBody>
      </p:sp>
      <p:pic>
        <p:nvPicPr>
          <p:cNvPr id="4" name="102.6.24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2601" b="12568"/>
          <a:stretch/>
        </p:blipFill>
        <p:spPr>
          <a:xfrm>
            <a:off x="1331640" y="1196752"/>
            <a:ext cx="6823455" cy="5184576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  <p:pic>
        <p:nvPicPr>
          <p:cNvPr id="5" name="Picture 2" descr="http://t1.gstatic.com/images?q=tbn:ANd9GcTsgNhPB2GZ5Mua-f2Nhl5Fp2_fZKikfJHq2rhxXwGdQfbTXGkKfA&amp;t=1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動作按鈕: 起點 5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2429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zh-TW" altLang="en-US" b="1" dirty="0" smtClean="0"/>
              <a:t>破損衣物的</a:t>
            </a:r>
            <a:r>
              <a:rPr lang="zh-TW" altLang="en-US" b="1" dirty="0" smtClean="0"/>
              <a:t>處理</a:t>
            </a:r>
            <a:r>
              <a:rPr lang="en-US" altLang="zh-TW" b="1" dirty="0" smtClean="0"/>
              <a:t/>
            </a:r>
            <a:br>
              <a:rPr lang="en-US" altLang="zh-TW" b="1" dirty="0" smtClean="0"/>
            </a:br>
            <a:r>
              <a:rPr lang="en-US" altLang="zh-TW" sz="2700" b="1" dirty="0" smtClean="0"/>
              <a:t>11.</a:t>
            </a:r>
            <a:r>
              <a:rPr lang="zh-TW" altLang="zh-TW" sz="2700" dirty="0" smtClean="0">
                <a:effectLst/>
              </a:rPr>
              <a:t>衣服穿不下</a:t>
            </a:r>
            <a:r>
              <a:rPr lang="zh-TW" altLang="en-US" sz="2700" dirty="0" smtClean="0">
                <a:effectLst/>
              </a:rPr>
              <a:t>，</a:t>
            </a:r>
            <a:r>
              <a:rPr lang="zh-TW" altLang="zh-TW" sz="2700" dirty="0" smtClean="0">
                <a:effectLst/>
              </a:rPr>
              <a:t>可以</a:t>
            </a:r>
            <a:r>
              <a:rPr lang="zh-TW" altLang="zh-TW" sz="2700" dirty="0">
                <a:effectLst/>
              </a:rPr>
              <a:t>送給適合的親友</a:t>
            </a:r>
            <a:endParaRPr lang="zh-TW" altLang="en-US" sz="2700" b="1" dirty="0"/>
          </a:p>
        </p:txBody>
      </p:sp>
      <p:pic>
        <p:nvPicPr>
          <p:cNvPr id="4" name="Picture 2" descr="http://t1.gstatic.com/images?q=tbn:ANd9GcTsgNhPB2GZ5Mua-f2Nhl5Fp2_fZKikfJHq2rhxXwGdQfbTXGkKfA&amp;t=1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動作按鈕: 起點 5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7" name="102.11.15.wmv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968.2052"/>
                </p14:media>
              </p:ext>
            </p:extLst>
          </p:nvPr>
        </p:nvPicPr>
        <p:blipFill rotWithShape="1">
          <a:blip r:embed="rId6">
            <a:lum contrast="18000"/>
          </a:blip>
          <a:srcRect t="12212" b="12569"/>
          <a:stretch/>
        </p:blipFill>
        <p:spPr>
          <a:xfrm>
            <a:off x="1475656" y="1196752"/>
            <a:ext cx="6552728" cy="5472608"/>
          </a:xfrm>
        </p:spPr>
      </p:pic>
    </p:spTree>
    <p:extLst>
      <p:ext uri="{BB962C8B-B14F-4D97-AF65-F5344CB8AC3E}">
        <p14:creationId xmlns:p14="http://schemas.microsoft.com/office/powerpoint/2010/main" val="10739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9144000" cy="7173416"/>
          </a:xfrm>
          <a:prstGeom prst="rect">
            <a:avLst/>
          </a:prstGeom>
        </p:spPr>
      </p:pic>
      <p:pic>
        <p:nvPicPr>
          <p:cNvPr id="4" name="102.11.15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12212" b="12569"/>
          <a:stretch/>
        </p:blipFill>
        <p:spPr>
          <a:xfrm>
            <a:off x="791618" y="779576"/>
            <a:ext cx="7812830" cy="4665647"/>
          </a:xfrm>
        </p:spPr>
      </p:pic>
      <p:sp>
        <p:nvSpPr>
          <p:cNvPr id="6" name="圓角矩形 4"/>
          <p:cNvSpPr/>
          <p:nvPr/>
        </p:nvSpPr>
        <p:spPr>
          <a:xfrm>
            <a:off x="3203848" y="143296"/>
            <a:ext cx="2706423" cy="63628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556644" tIns="95250" rIns="95250" bIns="95250" numCol="1" spcCol="1270" anchor="ctr" anchorCtr="0">
            <a:noAutofit/>
          </a:bodyPr>
          <a:lstStyle/>
          <a:p>
            <a:pPr lvl="0" algn="l" defTabSz="1111250">
              <a:lnSpc>
                <a:spcPct val="90000"/>
              </a:lnSpc>
              <a:spcBef>
                <a:spcPct val="0"/>
              </a:spcBef>
            </a:pPr>
            <a:r>
              <a:rPr lang="zh-TW" altLang="en-US" sz="2500" b="1" kern="1200" dirty="0" smtClean="0"/>
              <a:t>觀看整段影片</a:t>
            </a:r>
            <a:r>
              <a:rPr lang="zh-TW" altLang="en-US" sz="2500" b="1" dirty="0" smtClean="0"/>
              <a:t>   </a:t>
            </a:r>
            <a:endParaRPr lang="zh-TW" altLang="en-US" sz="2500" b="1" kern="1200" dirty="0">
              <a:solidFill>
                <a:srgbClr val="FF0000"/>
              </a:solidFill>
            </a:endParaRPr>
          </a:p>
        </p:txBody>
      </p:sp>
      <p:pic>
        <p:nvPicPr>
          <p:cNvPr id="7" name="Picture 2" descr="http://t1.gstatic.com/images?q=tbn:ANd9GcTsgNhPB2GZ5Mua-f2Nhl5Fp2_fZKikfJHq2rhxXwGdQfbTXGkKfA&amp;t=1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095" y="5229200"/>
            <a:ext cx="991991" cy="9919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動作按鈕: 起點 7">
            <a:hlinkClick r:id="" action="ppaction://hlinkshowjump?jump=firstslide" highlightClick="1"/>
          </p:cNvPr>
          <p:cNvSpPr/>
          <p:nvPr/>
        </p:nvSpPr>
        <p:spPr>
          <a:xfrm>
            <a:off x="8172400" y="6165304"/>
            <a:ext cx="1008112" cy="648072"/>
          </a:xfrm>
          <a:prstGeom prst="actionButtonBeginning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1305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夏至">
  <a:themeElements>
    <a:clrScheme name="夏至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夏至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夏至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524</TotalTime>
  <Words>273</Words>
  <Application>Microsoft Office PowerPoint</Application>
  <PresentationFormat>如螢幕大小 (4:3)</PresentationFormat>
  <Paragraphs>43</Paragraphs>
  <Slides>17</Slides>
  <Notes>0</Notes>
  <HiddenSlides>0</HiddenSlides>
  <MMClips>13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17</vt:i4>
      </vt:variant>
    </vt:vector>
  </HeadingPairs>
  <TitlesOfParts>
    <vt:vector size="18" baseType="lpstr">
      <vt:lpstr>夏至</vt:lpstr>
      <vt:lpstr>整理個人衣物</vt:lpstr>
      <vt:lpstr>整理個人衣物</vt:lpstr>
      <vt:lpstr>衣服怎麼整理呢？</vt:lpstr>
      <vt:lpstr>PowerPoint 簡報</vt:lpstr>
      <vt:lpstr>換季收納</vt:lpstr>
      <vt:lpstr>換季收納</vt:lpstr>
      <vt:lpstr>換季收納</vt:lpstr>
      <vt:lpstr>換季收納</vt:lpstr>
      <vt:lpstr>清潔保養</vt:lpstr>
      <vt:lpstr>乾洗：放袋子   水洗：放洗衣籃   手洗：放臉盆</vt:lpstr>
      <vt:lpstr>清潔保養</vt:lpstr>
      <vt:lpstr>清潔保養</vt:lpstr>
      <vt:lpstr>清潔保養</vt:lpstr>
      <vt:lpstr>破損衣物的處理</vt:lpstr>
      <vt:lpstr>破損衣物的處理</vt:lpstr>
      <vt:lpstr>破損衣物的處理 11.衣服穿不下，可以送給適合的親友</vt:lpstr>
      <vt:lpstr>PowerPoint 簡報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衣服的收納</dc:title>
  <dc:creator>user</dc:creator>
  <cp:lastModifiedBy>yang</cp:lastModifiedBy>
  <cp:revision>43</cp:revision>
  <dcterms:created xsi:type="dcterms:W3CDTF">2013-03-15T00:00:58Z</dcterms:created>
  <dcterms:modified xsi:type="dcterms:W3CDTF">2015-05-20T15:08:05Z</dcterms:modified>
</cp:coreProperties>
</file>