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72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86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02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24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7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1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36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12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147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36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84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3BA7F-05D3-4FC5-9865-7FD10A12C4AE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2855-991E-42F9-9593-E3D0C2E60E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57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56" y="0"/>
            <a:ext cx="6137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88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68" y="0"/>
            <a:ext cx="5964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0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83" y="0"/>
            <a:ext cx="7015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74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17" y="0"/>
            <a:ext cx="5987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78" y="0"/>
            <a:ext cx="586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77" y="0"/>
            <a:ext cx="604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6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76" y="0"/>
            <a:ext cx="622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58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8" y="0"/>
            <a:ext cx="10058400" cy="62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5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4" y="0"/>
            <a:ext cx="5956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0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15" y="0"/>
            <a:ext cx="6031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0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90" y="0"/>
            <a:ext cx="609522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7" y="0"/>
            <a:ext cx="6138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9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13" y="0"/>
            <a:ext cx="682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0" y="523702"/>
            <a:ext cx="10058400" cy="607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7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18" y="0"/>
            <a:ext cx="5881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9" y="0"/>
            <a:ext cx="6839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43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3" y="0"/>
            <a:ext cx="5898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74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18" y="0"/>
            <a:ext cx="6819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18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" y="324197"/>
            <a:ext cx="10058400" cy="63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32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" y="576857"/>
            <a:ext cx="10058400" cy="62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73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4" y="290945"/>
            <a:ext cx="10058400" cy="63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67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71" y="0"/>
            <a:ext cx="7603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3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52" y="0"/>
            <a:ext cx="8171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41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7" y="0"/>
            <a:ext cx="6239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06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09" y="0"/>
            <a:ext cx="5956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74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42" y="0"/>
            <a:ext cx="597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3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88" y="0"/>
            <a:ext cx="5962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4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07" y="0"/>
            <a:ext cx="705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7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63" y="0"/>
            <a:ext cx="8874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7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64" y="0"/>
            <a:ext cx="6008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15" y="0"/>
            <a:ext cx="6423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2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86" y="0"/>
            <a:ext cx="609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2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67" y="0"/>
            <a:ext cx="6108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3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寬螢幕</PresentationFormat>
  <Paragraphs>0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2020-05-01T05:14:13Z</dcterms:created>
  <dcterms:modified xsi:type="dcterms:W3CDTF">2020-05-01T06:13:30Z</dcterms:modified>
</cp:coreProperties>
</file>