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502" r:id="rId2"/>
  </p:sldMasterIdLst>
  <p:notesMasterIdLst>
    <p:notesMasterId r:id="rId15"/>
  </p:notesMasterIdLst>
  <p:sldIdLst>
    <p:sldId id="561" r:id="rId3"/>
    <p:sldId id="580" r:id="rId4"/>
    <p:sldId id="581" r:id="rId5"/>
    <p:sldId id="582" r:id="rId6"/>
    <p:sldId id="583" r:id="rId7"/>
    <p:sldId id="584" r:id="rId8"/>
    <p:sldId id="585" r:id="rId9"/>
    <p:sldId id="586" r:id="rId10"/>
    <p:sldId id="587" r:id="rId11"/>
    <p:sldId id="588" r:id="rId12"/>
    <p:sldId id="589" r:id="rId13"/>
    <p:sldId id="590" r:id="rId14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15" autoAdjust="0"/>
    <p:restoredTop sz="86418" autoAdjust="0"/>
  </p:normalViewPr>
  <p:slideViewPr>
    <p:cSldViewPr>
      <p:cViewPr varScale="1">
        <p:scale>
          <a:sx n="63" d="100"/>
          <a:sy n="63" d="100"/>
        </p:scale>
        <p:origin x="-136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03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382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image" Target="../media/image5.png"/><Relationship Id="rId1" Type="http://schemas.openxmlformats.org/officeDocument/2006/relationships/slide" Target="../slides/slide12.xml"/><Relationship Id="rId6" Type="http://schemas.openxmlformats.org/officeDocument/2006/relationships/image" Target="../media/image7.png"/><Relationship Id="rId5" Type="http://schemas.openxmlformats.org/officeDocument/2006/relationships/hyperlink" Target="24&#27798;&#27873;&#21363;&#28342;&#39154;&#21697;&#25945;&#23416;&#27969;&#31243;&#21450;&#27298;&#26680;&#34920;.doc" TargetMode="External"/><Relationship Id="rId4" Type="http://schemas.openxmlformats.org/officeDocument/2006/relationships/image" Target="../media/image6.jpe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0.xml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slide" Target="../slides/slide5.xml"/><Relationship Id="rId7" Type="http://schemas.openxmlformats.org/officeDocument/2006/relationships/slide" Target="../slides/slide9.xml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slide" Target="../slides/slide4.xml"/><Relationship Id="rId16" Type="http://schemas.openxmlformats.org/officeDocument/2006/relationships/image" Target="../media/image14.png"/><Relationship Id="rId1" Type="http://schemas.openxmlformats.org/officeDocument/2006/relationships/slide" Target="../slides/slide3.xml"/><Relationship Id="rId6" Type="http://schemas.openxmlformats.org/officeDocument/2006/relationships/slide" Target="../slides/slide8.xml"/><Relationship Id="rId11" Type="http://schemas.openxmlformats.org/officeDocument/2006/relationships/image" Target="../media/image9.png"/><Relationship Id="rId5" Type="http://schemas.openxmlformats.org/officeDocument/2006/relationships/slide" Target="../slides/slide7.xml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slide" Target="../slides/slide6.xml"/><Relationship Id="rId9" Type="http://schemas.openxmlformats.org/officeDocument/2006/relationships/slide" Target="../slides/slide11.xml"/><Relationship Id="rId14" Type="http://schemas.openxmlformats.org/officeDocument/2006/relationships/image" Target="../media/image1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hyperlink" Target="24&#27798;&#27873;&#21363;&#28342;&#39154;&#21697;&#25945;&#23416;&#27969;&#31243;&#21450;&#27298;&#26680;&#34920;.doc" TargetMode="External"/><Relationship Id="rId4" Type="http://schemas.openxmlformats.org/officeDocument/2006/relationships/image" Target="../media/image6.jpe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image" Target="../media/image8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A5A234-B165-4327-AACF-0500AE2BCDB3}" type="doc">
      <dgm:prSet loTypeId="urn:microsoft.com/office/officeart/2008/layout/AscendingPictureAccentProcess" loCatId="picture" qsTypeId="urn:microsoft.com/office/officeart/2005/8/quickstyle/simple5" qsCatId="simple" csTypeId="urn:microsoft.com/office/officeart/2005/8/colors/colorful1#1" csCatId="colorful" phldr="1"/>
      <dgm:spPr/>
      <dgm:t>
        <a:bodyPr/>
        <a:lstStyle/>
        <a:p>
          <a:endParaRPr lang="zh-TW" altLang="en-US"/>
        </a:p>
      </dgm:t>
    </dgm:pt>
    <dgm:pt modelId="{8F29B929-0CFA-4257-9349-599408AEECDA}">
      <dgm:prSet phldrT="[文字]" custT="1"/>
      <dgm:spPr/>
      <dgm:t>
        <a:bodyPr/>
        <a:lstStyle/>
        <a:p>
          <a:r>
            <a:rPr lang="zh-TW" altLang="en-US" sz="2000" b="1" dirty="0" smtClean="0">
              <a:solidFill>
                <a:schemeClr val="bg1"/>
              </a:solidFill>
              <a:hlinkClick xmlns:r="http://schemas.openxmlformats.org/officeDocument/2006/relationships" r:id="rId1" action="ppaction://hlinksldjump"/>
            </a:rPr>
            <a:t>觀看整段影片</a:t>
          </a:r>
          <a:endParaRPr lang="zh-TW" altLang="en-US" sz="2000" b="1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98BC5647-0FD7-47C1-8957-02A4DFB0769F}" type="parTrans" cxnId="{07572F4A-1E2F-42D7-81A9-E44F5681A12C}">
      <dgm:prSet/>
      <dgm:spPr/>
      <dgm:t>
        <a:bodyPr/>
        <a:lstStyle/>
        <a:p>
          <a:endParaRPr lang="zh-TW" altLang="en-US"/>
        </a:p>
      </dgm:t>
    </dgm:pt>
    <dgm:pt modelId="{221B2FF0-1A34-489A-BCFB-2E84F19FF9A6}" type="sibTrans" cxnId="{07572F4A-1E2F-42D7-81A9-E44F5681A12C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zh-TW" altLang="en-US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E823EBDD-43B4-4EED-9DCC-D44CF0C929D1}">
      <dgm:prSet phldrT="[文字]" custT="1"/>
      <dgm:spPr/>
      <dgm:t>
        <a:bodyPr/>
        <a:lstStyle/>
        <a:p>
          <a:r>
            <a:rPr lang="zh-TW" altLang="en-US" sz="2000" b="1" dirty="0" smtClean="0">
              <a:solidFill>
                <a:schemeClr val="bg1"/>
              </a:solidFill>
              <a:hlinkClick xmlns:r="http://schemas.openxmlformats.org/officeDocument/2006/relationships" r:id="rId3" action="ppaction://hlinksldjump"/>
            </a:rPr>
            <a:t>分段教學影片</a:t>
          </a:r>
          <a:endParaRPr lang="zh-TW" altLang="en-US" sz="2000" b="1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BB016AD3-69C8-4EA4-A5BC-6E09479F9EE8}" type="parTrans" cxnId="{A84ADE09-2839-4E00-9718-C945E500A4F3}">
      <dgm:prSet/>
      <dgm:spPr/>
      <dgm:t>
        <a:bodyPr/>
        <a:lstStyle/>
        <a:p>
          <a:endParaRPr lang="zh-TW" altLang="en-US"/>
        </a:p>
      </dgm:t>
    </dgm:pt>
    <dgm:pt modelId="{4AD308AD-6D40-4A80-B688-1FE601EDB1DC}" type="sibTrans" cxnId="{A84ADE09-2839-4E00-9718-C945E500A4F3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zh-TW" altLang="en-US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97D40DC2-9870-4203-B662-4C2E5A77B5DD}">
      <dgm:prSet phldrT="[文字]" custT="1"/>
      <dgm:spPr/>
      <dgm:t>
        <a:bodyPr/>
        <a:lstStyle/>
        <a:p>
          <a:r>
            <a:rPr lang="zh-TW" altLang="en-US" sz="2000" b="1" dirty="0" smtClean="0">
              <a:solidFill>
                <a:schemeClr val="bg1"/>
              </a:solidFill>
              <a:hlinkClick xmlns:r="http://schemas.openxmlformats.org/officeDocument/2006/relationships" r:id="rId5" action="ppaction://hlinkfile"/>
            </a:rPr>
            <a:t>教學流程及檢核表</a:t>
          </a:r>
          <a:endParaRPr lang="zh-TW" altLang="en-US" sz="2000" b="1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file"/>
          </dgm14:cNvPr>
        </a:ext>
      </dgm:extLst>
    </dgm:pt>
    <dgm:pt modelId="{517F3462-BD57-4A5F-AFC3-2702240401D7}" type="parTrans" cxnId="{268ED252-D258-4E12-92F1-CB519FC1A75D}">
      <dgm:prSet/>
      <dgm:spPr/>
      <dgm:t>
        <a:bodyPr/>
        <a:lstStyle/>
        <a:p>
          <a:endParaRPr lang="zh-TW" altLang="en-US"/>
        </a:p>
      </dgm:t>
    </dgm:pt>
    <dgm:pt modelId="{A5B29C28-FC37-45E9-870B-700143CCC064}" type="sibTrans" cxnId="{268ED252-D258-4E12-92F1-CB519FC1A75D}">
      <dgm:prSet/>
      <dgm:spPr>
        <a:blipFill rotWithShape="1">
          <a:blip xmlns:r="http://schemas.openxmlformats.org/officeDocument/2006/relationships" r:embed="rId6"/>
          <a:stretch>
            <a:fillRect/>
          </a:stretch>
        </a:blipFill>
        <a:ln w="76200">
          <a:solidFill>
            <a:schemeClr val="bg1"/>
          </a:solidFill>
        </a:ln>
      </dgm:spPr>
      <dgm:t>
        <a:bodyPr/>
        <a:lstStyle/>
        <a:p>
          <a:endParaRPr lang="zh-TW" altLang="en-US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file"/>
          </dgm14:cNvPr>
        </a:ext>
      </dgm:extLst>
    </dgm:pt>
    <dgm:pt modelId="{02F51630-8D4E-49AD-A0B8-FEF06469C524}" type="pres">
      <dgm:prSet presAssocID="{C2A5A234-B165-4327-AACF-0500AE2BCDB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BEB47EE0-04D8-449F-BF44-96B6D5E71960}" type="pres">
      <dgm:prSet presAssocID="{C2A5A234-B165-4327-AACF-0500AE2BCDB3}" presName="dot1" presStyleLbl="alignNode1" presStyleIdx="0" presStyleCnt="12"/>
      <dgm:spPr/>
      <dgm:t>
        <a:bodyPr/>
        <a:lstStyle/>
        <a:p>
          <a:endParaRPr lang="zh-TW" altLang="en-US"/>
        </a:p>
      </dgm:t>
    </dgm:pt>
    <dgm:pt modelId="{D23B2907-7A76-4B9E-838B-17CABD058119}" type="pres">
      <dgm:prSet presAssocID="{C2A5A234-B165-4327-AACF-0500AE2BCDB3}" presName="dot2" presStyleLbl="alignNode1" presStyleIdx="1" presStyleCnt="12"/>
      <dgm:spPr/>
      <dgm:t>
        <a:bodyPr/>
        <a:lstStyle/>
        <a:p>
          <a:endParaRPr lang="zh-TW" altLang="en-US"/>
        </a:p>
      </dgm:t>
    </dgm:pt>
    <dgm:pt modelId="{EEF15EE6-0A94-4D0E-9BEA-F338B58A81B7}" type="pres">
      <dgm:prSet presAssocID="{C2A5A234-B165-4327-AACF-0500AE2BCDB3}" presName="dot3" presStyleLbl="alignNode1" presStyleIdx="2" presStyleCnt="12"/>
      <dgm:spPr/>
      <dgm:t>
        <a:bodyPr/>
        <a:lstStyle/>
        <a:p>
          <a:endParaRPr lang="zh-TW" altLang="en-US"/>
        </a:p>
      </dgm:t>
    </dgm:pt>
    <dgm:pt modelId="{189BA13C-1E27-4142-97BA-4D309BA2FD2C}" type="pres">
      <dgm:prSet presAssocID="{C2A5A234-B165-4327-AACF-0500AE2BCDB3}" presName="dot4" presStyleLbl="alignNode1" presStyleIdx="3" presStyleCnt="12"/>
      <dgm:spPr/>
      <dgm:t>
        <a:bodyPr/>
        <a:lstStyle/>
        <a:p>
          <a:endParaRPr lang="zh-TW" altLang="en-US"/>
        </a:p>
      </dgm:t>
    </dgm:pt>
    <dgm:pt modelId="{91AE0BD5-DF58-4743-9421-6D2A6EE5E942}" type="pres">
      <dgm:prSet presAssocID="{C2A5A234-B165-4327-AACF-0500AE2BCDB3}" presName="dot5" presStyleLbl="alignNode1" presStyleIdx="4" presStyleCnt="12"/>
      <dgm:spPr/>
      <dgm:t>
        <a:bodyPr/>
        <a:lstStyle/>
        <a:p>
          <a:endParaRPr lang="zh-TW" altLang="en-US"/>
        </a:p>
      </dgm:t>
    </dgm:pt>
    <dgm:pt modelId="{C6436852-FD9D-4075-9A6A-B5AE12576605}" type="pres">
      <dgm:prSet presAssocID="{C2A5A234-B165-4327-AACF-0500AE2BCDB3}" presName="dotArrow1" presStyleLbl="alignNode1" presStyleIdx="5" presStyleCnt="12" custLinFactX="-1379886" custLinFactY="1500000" custLinFactNeighborX="-1400000" custLinFactNeighborY="1503884"/>
      <dgm:spPr/>
      <dgm:t>
        <a:bodyPr/>
        <a:lstStyle/>
        <a:p>
          <a:endParaRPr lang="zh-TW" altLang="en-US"/>
        </a:p>
      </dgm:t>
    </dgm:pt>
    <dgm:pt modelId="{AB1A61B7-7759-4BE0-856D-48568CC0BA96}" type="pres">
      <dgm:prSet presAssocID="{C2A5A234-B165-4327-AACF-0500AE2BCDB3}" presName="dotArrow2" presStyleLbl="alignNode1" presStyleIdx="6" presStyleCnt="12" custLinFactX="37120" custLinFactY="-162460" custLinFactNeighborX="100000" custLinFactNeighborY="-200000"/>
      <dgm:spPr/>
      <dgm:t>
        <a:bodyPr/>
        <a:lstStyle/>
        <a:p>
          <a:endParaRPr lang="zh-TW" altLang="en-US"/>
        </a:p>
      </dgm:t>
    </dgm:pt>
    <dgm:pt modelId="{5239D050-B2F2-4530-977A-7C488B56817F}" type="pres">
      <dgm:prSet presAssocID="{C2A5A234-B165-4327-AACF-0500AE2BCDB3}" presName="dotArrow3" presStyleLbl="alignNode1" presStyleIdx="7" presStyleCnt="12"/>
      <dgm:spPr/>
      <dgm:t>
        <a:bodyPr/>
        <a:lstStyle/>
        <a:p>
          <a:endParaRPr lang="zh-TW" altLang="en-US"/>
        </a:p>
      </dgm:t>
    </dgm:pt>
    <dgm:pt modelId="{3A448457-1AFB-4B22-9F61-6DC245C12CCD}" type="pres">
      <dgm:prSet presAssocID="{C2A5A234-B165-4327-AACF-0500AE2BCDB3}" presName="dotArrow4" presStyleLbl="alignNode1" presStyleIdx="8" presStyleCnt="12" custLinFactX="-1331841" custLinFactY="1500000" custLinFactNeighborX="-1400000" custLinFactNeighborY="1592155"/>
      <dgm:spPr/>
      <dgm:t>
        <a:bodyPr/>
        <a:lstStyle/>
        <a:p>
          <a:endParaRPr lang="zh-TW" altLang="en-US"/>
        </a:p>
      </dgm:t>
    </dgm:pt>
    <dgm:pt modelId="{6662EDA6-0B7A-4C9E-B3F6-A816E76A66AC}" type="pres">
      <dgm:prSet presAssocID="{C2A5A234-B165-4327-AACF-0500AE2BCDB3}" presName="dotArrow5" presStyleLbl="alignNode1" presStyleIdx="9" presStyleCnt="12" custLinFactX="-100000" custLinFactY="100000" custLinFactNeighborX="-179879" custLinFactNeighborY="113619"/>
      <dgm:spPr/>
      <dgm:t>
        <a:bodyPr/>
        <a:lstStyle/>
        <a:p>
          <a:endParaRPr lang="zh-TW" altLang="en-US"/>
        </a:p>
      </dgm:t>
    </dgm:pt>
    <dgm:pt modelId="{4FB0A63D-9859-4262-9E71-E18EE1390C4A}" type="pres">
      <dgm:prSet presAssocID="{C2A5A234-B165-4327-AACF-0500AE2BCDB3}" presName="dotArrow6" presStyleLbl="alignNode1" presStyleIdx="10" presStyleCnt="12"/>
      <dgm:spPr/>
      <dgm:t>
        <a:bodyPr/>
        <a:lstStyle/>
        <a:p>
          <a:endParaRPr lang="zh-TW" altLang="en-US"/>
        </a:p>
      </dgm:t>
    </dgm:pt>
    <dgm:pt modelId="{853CBB3B-DF32-4ADA-9317-F9EDDF46CB25}" type="pres">
      <dgm:prSet presAssocID="{C2A5A234-B165-4327-AACF-0500AE2BCDB3}" presName="dotArrow7" presStyleLbl="alignNode1" presStyleIdx="11" presStyleCnt="12" custLinFactX="-1392145" custLinFactY="1400000" custLinFactNeighborX="-1400000" custLinFactNeighborY="1407924"/>
      <dgm:spPr/>
      <dgm:t>
        <a:bodyPr/>
        <a:lstStyle/>
        <a:p>
          <a:endParaRPr lang="zh-TW" altLang="en-US"/>
        </a:p>
      </dgm:t>
    </dgm:pt>
    <dgm:pt modelId="{3A516EC7-643D-4E90-B786-06EC389F709A}" type="pres">
      <dgm:prSet presAssocID="{97D40DC2-9870-4203-B662-4C2E5A77B5DD}" presName="parTx1" presStyleLbl="node1" presStyleIdx="0" presStyleCnt="3"/>
      <dgm:spPr/>
      <dgm:t>
        <a:bodyPr/>
        <a:lstStyle/>
        <a:p>
          <a:endParaRPr lang="zh-TW" altLang="en-US"/>
        </a:p>
      </dgm:t>
    </dgm:pt>
    <dgm:pt modelId="{87AF3A0C-8FCD-4565-ADAE-4F76D65DE11D}" type="pres">
      <dgm:prSet presAssocID="{A5B29C28-FC37-45E9-870B-700143CCC064}" presName="picture1" presStyleCnt="0"/>
      <dgm:spPr/>
      <dgm:t>
        <a:bodyPr/>
        <a:lstStyle/>
        <a:p>
          <a:endParaRPr lang="zh-TW" altLang="en-US"/>
        </a:p>
      </dgm:t>
    </dgm:pt>
    <dgm:pt modelId="{E6DF3FCF-6208-4D09-AAC2-386AD0AAC566}" type="pres">
      <dgm:prSet presAssocID="{A5B29C28-FC37-45E9-870B-700143CCC064}" presName="imageRepeatNode" presStyleLbl="fgImgPlace1" presStyleIdx="0" presStyleCnt="3"/>
      <dgm:spPr/>
      <dgm:t>
        <a:bodyPr/>
        <a:lstStyle/>
        <a:p>
          <a:endParaRPr lang="zh-TW" altLang="en-US"/>
        </a:p>
      </dgm:t>
    </dgm:pt>
    <dgm:pt modelId="{D46B3445-AB62-4D43-B82D-4C744C130BB1}" type="pres">
      <dgm:prSet presAssocID="{8F29B929-0CFA-4257-9349-599408AEECDA}" presName="parTx2" presStyleLbl="node1" presStyleIdx="1" presStyleCnt="3"/>
      <dgm:spPr/>
      <dgm:t>
        <a:bodyPr/>
        <a:lstStyle/>
        <a:p>
          <a:endParaRPr lang="zh-TW" altLang="en-US"/>
        </a:p>
      </dgm:t>
    </dgm:pt>
    <dgm:pt modelId="{8E9CDB00-1450-47A2-B5D5-5E4F51C05F22}" type="pres">
      <dgm:prSet presAssocID="{221B2FF0-1A34-489A-BCFB-2E84F19FF9A6}" presName="picture2" presStyleCnt="0"/>
      <dgm:spPr/>
      <dgm:t>
        <a:bodyPr/>
        <a:lstStyle/>
        <a:p>
          <a:endParaRPr lang="zh-TW" altLang="en-US"/>
        </a:p>
      </dgm:t>
    </dgm:pt>
    <dgm:pt modelId="{CD19ACA3-07AD-488C-8E0A-08888B6B7CA7}" type="pres">
      <dgm:prSet presAssocID="{221B2FF0-1A34-489A-BCFB-2E84F19FF9A6}" presName="imageRepeatNode" presStyleLbl="fgImgPlace1" presStyleIdx="1" presStyleCnt="3"/>
      <dgm:spPr/>
      <dgm:t>
        <a:bodyPr/>
        <a:lstStyle/>
        <a:p>
          <a:endParaRPr lang="zh-TW" altLang="en-US"/>
        </a:p>
      </dgm:t>
    </dgm:pt>
    <dgm:pt modelId="{680B340F-86A0-4024-BA0E-801AEF42DE06}" type="pres">
      <dgm:prSet presAssocID="{E823EBDD-43B4-4EED-9DCC-D44CF0C929D1}" presName="parTx3" presStyleLbl="node1" presStyleIdx="2" presStyleCnt="3"/>
      <dgm:spPr/>
      <dgm:t>
        <a:bodyPr/>
        <a:lstStyle/>
        <a:p>
          <a:endParaRPr lang="zh-TW" altLang="en-US"/>
        </a:p>
      </dgm:t>
    </dgm:pt>
    <dgm:pt modelId="{FCDC057D-761B-4493-9E3B-D35351A4900C}" type="pres">
      <dgm:prSet presAssocID="{4AD308AD-6D40-4A80-B688-1FE601EDB1DC}" presName="picture3" presStyleCnt="0"/>
      <dgm:spPr/>
      <dgm:t>
        <a:bodyPr/>
        <a:lstStyle/>
        <a:p>
          <a:endParaRPr lang="zh-TW" altLang="en-US"/>
        </a:p>
      </dgm:t>
    </dgm:pt>
    <dgm:pt modelId="{81AA0653-5D1C-47FA-AB3C-26BF29A99EF4}" type="pres">
      <dgm:prSet presAssocID="{4AD308AD-6D40-4A80-B688-1FE601EDB1DC}" presName="imageRepeatNode" presStyleLbl="fgImgPlace1" presStyleIdx="2" presStyleCnt="3"/>
      <dgm:spPr/>
      <dgm:t>
        <a:bodyPr/>
        <a:lstStyle/>
        <a:p>
          <a:endParaRPr lang="zh-TW" altLang="en-US"/>
        </a:p>
      </dgm:t>
    </dgm:pt>
  </dgm:ptLst>
  <dgm:cxnLst>
    <dgm:cxn modelId="{92674B8B-FD21-47D4-86AE-4CE3602A3396}" type="presOf" srcId="{97D40DC2-9870-4203-B662-4C2E5A77B5DD}" destId="{3A516EC7-643D-4E90-B786-06EC389F709A}" srcOrd="0" destOrd="0" presId="urn:microsoft.com/office/officeart/2008/layout/AscendingPictureAccentProcess"/>
    <dgm:cxn modelId="{E4BC361B-550F-4387-97B1-D4DEE0769BF4}" type="presOf" srcId="{C2A5A234-B165-4327-AACF-0500AE2BCDB3}" destId="{02F51630-8D4E-49AD-A0B8-FEF06469C524}" srcOrd="0" destOrd="0" presId="urn:microsoft.com/office/officeart/2008/layout/AscendingPictureAccentProcess"/>
    <dgm:cxn modelId="{268ED252-D258-4E12-92F1-CB519FC1A75D}" srcId="{C2A5A234-B165-4327-AACF-0500AE2BCDB3}" destId="{97D40DC2-9870-4203-B662-4C2E5A77B5DD}" srcOrd="0" destOrd="0" parTransId="{517F3462-BD57-4A5F-AFC3-2702240401D7}" sibTransId="{A5B29C28-FC37-45E9-870B-700143CCC064}"/>
    <dgm:cxn modelId="{07572F4A-1E2F-42D7-81A9-E44F5681A12C}" srcId="{C2A5A234-B165-4327-AACF-0500AE2BCDB3}" destId="{8F29B929-0CFA-4257-9349-599408AEECDA}" srcOrd="1" destOrd="0" parTransId="{98BC5647-0FD7-47C1-8957-02A4DFB0769F}" sibTransId="{221B2FF0-1A34-489A-BCFB-2E84F19FF9A6}"/>
    <dgm:cxn modelId="{2B9DB93B-1718-493A-A33D-3685F982E05A}" type="presOf" srcId="{221B2FF0-1A34-489A-BCFB-2E84F19FF9A6}" destId="{CD19ACA3-07AD-488C-8E0A-08888B6B7CA7}" srcOrd="0" destOrd="0" presId="urn:microsoft.com/office/officeart/2008/layout/AscendingPictureAccentProcess"/>
    <dgm:cxn modelId="{A84ADE09-2839-4E00-9718-C945E500A4F3}" srcId="{C2A5A234-B165-4327-AACF-0500AE2BCDB3}" destId="{E823EBDD-43B4-4EED-9DCC-D44CF0C929D1}" srcOrd="2" destOrd="0" parTransId="{BB016AD3-69C8-4EA4-A5BC-6E09479F9EE8}" sibTransId="{4AD308AD-6D40-4A80-B688-1FE601EDB1DC}"/>
    <dgm:cxn modelId="{B460ABD8-7E1D-4758-8D61-96F43D7D5ABC}" type="presOf" srcId="{4AD308AD-6D40-4A80-B688-1FE601EDB1DC}" destId="{81AA0653-5D1C-47FA-AB3C-26BF29A99EF4}" srcOrd="0" destOrd="0" presId="urn:microsoft.com/office/officeart/2008/layout/AscendingPictureAccentProcess"/>
    <dgm:cxn modelId="{2C59B11D-3816-447E-8431-D42803A82660}" type="presOf" srcId="{8F29B929-0CFA-4257-9349-599408AEECDA}" destId="{D46B3445-AB62-4D43-B82D-4C744C130BB1}" srcOrd="0" destOrd="0" presId="urn:microsoft.com/office/officeart/2008/layout/AscendingPictureAccentProcess"/>
    <dgm:cxn modelId="{ED6ABB9C-CA4A-45F0-A97D-FFCC6004D7C4}" type="presOf" srcId="{E823EBDD-43B4-4EED-9DCC-D44CF0C929D1}" destId="{680B340F-86A0-4024-BA0E-801AEF42DE06}" srcOrd="0" destOrd="0" presId="urn:microsoft.com/office/officeart/2008/layout/AscendingPictureAccentProcess"/>
    <dgm:cxn modelId="{4158A2B6-588F-493E-AC3D-7BC0619B9762}" type="presOf" srcId="{A5B29C28-FC37-45E9-870B-700143CCC064}" destId="{E6DF3FCF-6208-4D09-AAC2-386AD0AAC566}" srcOrd="0" destOrd="0" presId="urn:microsoft.com/office/officeart/2008/layout/AscendingPictureAccentProcess"/>
    <dgm:cxn modelId="{62A2A347-E656-4AF4-9945-B6751FCC20CB}" type="presParOf" srcId="{02F51630-8D4E-49AD-A0B8-FEF06469C524}" destId="{BEB47EE0-04D8-449F-BF44-96B6D5E71960}" srcOrd="0" destOrd="0" presId="urn:microsoft.com/office/officeart/2008/layout/AscendingPictureAccentProcess"/>
    <dgm:cxn modelId="{6B3EECBA-81C1-41E3-A303-010A3FC2499B}" type="presParOf" srcId="{02F51630-8D4E-49AD-A0B8-FEF06469C524}" destId="{D23B2907-7A76-4B9E-838B-17CABD058119}" srcOrd="1" destOrd="0" presId="urn:microsoft.com/office/officeart/2008/layout/AscendingPictureAccentProcess"/>
    <dgm:cxn modelId="{4DADABF6-CD71-4821-B53A-7A2CE354D44F}" type="presParOf" srcId="{02F51630-8D4E-49AD-A0B8-FEF06469C524}" destId="{EEF15EE6-0A94-4D0E-9BEA-F338B58A81B7}" srcOrd="2" destOrd="0" presId="urn:microsoft.com/office/officeart/2008/layout/AscendingPictureAccentProcess"/>
    <dgm:cxn modelId="{AB8CD9F7-DAFA-44EE-AC61-082473116025}" type="presParOf" srcId="{02F51630-8D4E-49AD-A0B8-FEF06469C524}" destId="{189BA13C-1E27-4142-97BA-4D309BA2FD2C}" srcOrd="3" destOrd="0" presId="urn:microsoft.com/office/officeart/2008/layout/AscendingPictureAccentProcess"/>
    <dgm:cxn modelId="{8D456F25-E95E-43BD-83C1-88DE0DAFD293}" type="presParOf" srcId="{02F51630-8D4E-49AD-A0B8-FEF06469C524}" destId="{91AE0BD5-DF58-4743-9421-6D2A6EE5E942}" srcOrd="4" destOrd="0" presId="urn:microsoft.com/office/officeart/2008/layout/AscendingPictureAccentProcess"/>
    <dgm:cxn modelId="{8230B7CB-8E86-4FF3-BE89-5ACB53BCE7F0}" type="presParOf" srcId="{02F51630-8D4E-49AD-A0B8-FEF06469C524}" destId="{C6436852-FD9D-4075-9A6A-B5AE12576605}" srcOrd="5" destOrd="0" presId="urn:microsoft.com/office/officeart/2008/layout/AscendingPictureAccentProcess"/>
    <dgm:cxn modelId="{597FAEB5-41B0-4DF6-892E-EECE7B448CCF}" type="presParOf" srcId="{02F51630-8D4E-49AD-A0B8-FEF06469C524}" destId="{AB1A61B7-7759-4BE0-856D-48568CC0BA96}" srcOrd="6" destOrd="0" presId="urn:microsoft.com/office/officeart/2008/layout/AscendingPictureAccentProcess"/>
    <dgm:cxn modelId="{6D5C114B-06FF-4140-B384-804A82218FF7}" type="presParOf" srcId="{02F51630-8D4E-49AD-A0B8-FEF06469C524}" destId="{5239D050-B2F2-4530-977A-7C488B56817F}" srcOrd="7" destOrd="0" presId="urn:microsoft.com/office/officeart/2008/layout/AscendingPictureAccentProcess"/>
    <dgm:cxn modelId="{D8D20575-ED04-4F3E-A477-B29086F21B97}" type="presParOf" srcId="{02F51630-8D4E-49AD-A0B8-FEF06469C524}" destId="{3A448457-1AFB-4B22-9F61-6DC245C12CCD}" srcOrd="8" destOrd="0" presId="urn:microsoft.com/office/officeart/2008/layout/AscendingPictureAccentProcess"/>
    <dgm:cxn modelId="{BEB4D637-EE1D-42A3-9AB4-6808BADFE9AB}" type="presParOf" srcId="{02F51630-8D4E-49AD-A0B8-FEF06469C524}" destId="{6662EDA6-0B7A-4C9E-B3F6-A816E76A66AC}" srcOrd="9" destOrd="0" presId="urn:microsoft.com/office/officeart/2008/layout/AscendingPictureAccentProcess"/>
    <dgm:cxn modelId="{1C13DC88-44E0-43FA-9C8B-71631FFE6CF7}" type="presParOf" srcId="{02F51630-8D4E-49AD-A0B8-FEF06469C524}" destId="{4FB0A63D-9859-4262-9E71-E18EE1390C4A}" srcOrd="10" destOrd="0" presId="urn:microsoft.com/office/officeart/2008/layout/AscendingPictureAccentProcess"/>
    <dgm:cxn modelId="{C2FF68CE-408F-43AB-B5E0-6B0414A1C555}" type="presParOf" srcId="{02F51630-8D4E-49AD-A0B8-FEF06469C524}" destId="{853CBB3B-DF32-4ADA-9317-F9EDDF46CB25}" srcOrd="11" destOrd="0" presId="urn:microsoft.com/office/officeart/2008/layout/AscendingPictureAccentProcess"/>
    <dgm:cxn modelId="{52E7428A-720C-47F8-9830-4D64D717DF56}" type="presParOf" srcId="{02F51630-8D4E-49AD-A0B8-FEF06469C524}" destId="{3A516EC7-643D-4E90-B786-06EC389F709A}" srcOrd="12" destOrd="0" presId="urn:microsoft.com/office/officeart/2008/layout/AscendingPictureAccentProcess"/>
    <dgm:cxn modelId="{2DC1A749-2AD5-4C18-9A89-E22834B5873B}" type="presParOf" srcId="{02F51630-8D4E-49AD-A0B8-FEF06469C524}" destId="{87AF3A0C-8FCD-4565-ADAE-4F76D65DE11D}" srcOrd="13" destOrd="0" presId="urn:microsoft.com/office/officeart/2008/layout/AscendingPictureAccentProcess"/>
    <dgm:cxn modelId="{BC2A1505-4525-48EA-9009-97810C31A0EC}" type="presParOf" srcId="{87AF3A0C-8FCD-4565-ADAE-4F76D65DE11D}" destId="{E6DF3FCF-6208-4D09-AAC2-386AD0AAC566}" srcOrd="0" destOrd="0" presId="urn:microsoft.com/office/officeart/2008/layout/AscendingPictureAccentProcess"/>
    <dgm:cxn modelId="{273B837A-D364-4D44-BA9A-28FB158FD9BE}" type="presParOf" srcId="{02F51630-8D4E-49AD-A0B8-FEF06469C524}" destId="{D46B3445-AB62-4D43-B82D-4C744C130BB1}" srcOrd="14" destOrd="0" presId="urn:microsoft.com/office/officeart/2008/layout/AscendingPictureAccentProcess"/>
    <dgm:cxn modelId="{99FADF89-1DD2-4427-AD80-BA969769504E}" type="presParOf" srcId="{02F51630-8D4E-49AD-A0B8-FEF06469C524}" destId="{8E9CDB00-1450-47A2-B5D5-5E4F51C05F22}" srcOrd="15" destOrd="0" presId="urn:microsoft.com/office/officeart/2008/layout/AscendingPictureAccentProcess"/>
    <dgm:cxn modelId="{AD75A668-9736-49AE-A524-0AB5D34A8ADB}" type="presParOf" srcId="{8E9CDB00-1450-47A2-B5D5-5E4F51C05F22}" destId="{CD19ACA3-07AD-488C-8E0A-08888B6B7CA7}" srcOrd="0" destOrd="0" presId="urn:microsoft.com/office/officeart/2008/layout/AscendingPictureAccentProcess"/>
    <dgm:cxn modelId="{07AB319F-0688-4661-906F-C5273D0E6AC6}" type="presParOf" srcId="{02F51630-8D4E-49AD-A0B8-FEF06469C524}" destId="{680B340F-86A0-4024-BA0E-801AEF42DE06}" srcOrd="16" destOrd="0" presId="urn:microsoft.com/office/officeart/2008/layout/AscendingPictureAccentProcess"/>
    <dgm:cxn modelId="{2A09821D-F4D5-41CC-A14F-D2D788192935}" type="presParOf" srcId="{02F51630-8D4E-49AD-A0B8-FEF06469C524}" destId="{FCDC057D-761B-4493-9E3B-D35351A4900C}" srcOrd="17" destOrd="0" presId="urn:microsoft.com/office/officeart/2008/layout/AscendingPictureAccentProcess"/>
    <dgm:cxn modelId="{BB4E5B58-5656-44BE-A1CC-662287488635}" type="presParOf" srcId="{FCDC057D-761B-4493-9E3B-D35351A4900C}" destId="{81AA0653-5D1C-47FA-AB3C-26BF29A99EF4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11C471-AFDE-463C-8B3B-E543FFE6E8CF}" type="doc">
      <dgm:prSet loTypeId="urn:microsoft.com/office/officeart/2008/layout/BendingPictureCaptionList" loCatId="picture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zh-TW" altLang="en-US"/>
        </a:p>
      </dgm:t>
    </dgm:pt>
    <dgm:pt modelId="{6ECD0C92-5F5E-4C38-AE72-5B454950247C}">
      <dgm:prSet custT="1"/>
      <dgm:spPr/>
      <dgm:t>
        <a:bodyPr/>
        <a:lstStyle/>
        <a:p>
          <a:r>
            <a:rPr lang="en-US" altLang="zh-TW" sz="1600" dirty="0" smtClean="0">
              <a:latin typeface="標楷體" pitchFamily="65" charset="-120"/>
              <a:ea typeface="標楷體" pitchFamily="65" charset="-120"/>
            </a:rPr>
            <a:t>1.</a:t>
          </a:r>
          <a:r>
            <a:rPr lang="zh-TW" altLang="en-US" sz="1600" dirty="0" smtClean="0">
              <a:latin typeface="標楷體" pitchFamily="65" charset="-120"/>
              <a:ea typeface="標楷體" pitchFamily="65" charset="-120"/>
            </a:rPr>
            <a:t>找缺口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379B47EB-0465-4345-8BB0-DC522C219D1A}" type="parTrans" cxnId="{D3A8CCB9-37AC-41FF-ACA2-FDAF06AE13FF}">
      <dgm:prSet/>
      <dgm:spPr/>
      <dgm:t>
        <a:bodyPr/>
        <a:lstStyle/>
        <a:p>
          <a:endParaRPr lang="zh-TW" altLang="en-US"/>
        </a:p>
      </dgm:t>
    </dgm:pt>
    <dgm:pt modelId="{C390644C-5035-4EB1-B892-584322F9D9CE}" type="sibTrans" cxnId="{D3A8CCB9-37AC-41FF-ACA2-FDAF06AE13FF}">
      <dgm:prSet/>
      <dgm:spPr/>
      <dgm:t>
        <a:bodyPr/>
        <a:lstStyle/>
        <a:p>
          <a:endParaRPr lang="zh-TW" altLang="en-US"/>
        </a:p>
      </dgm:t>
    </dgm:pt>
    <dgm:pt modelId="{3FFD6DBD-9AD3-4DEA-8A64-C8342CA9A7FD}">
      <dgm:prSet custT="1"/>
      <dgm:spPr/>
      <dgm:t>
        <a:bodyPr/>
        <a:lstStyle/>
        <a:p>
          <a:r>
            <a:rPr lang="en-US" altLang="zh-TW" sz="1600" dirty="0" smtClean="0">
              <a:latin typeface="標楷體" pitchFamily="65" charset="-120"/>
              <a:ea typeface="標楷體" pitchFamily="65" charset="-120"/>
            </a:rPr>
            <a:t>2.</a:t>
          </a:r>
          <a:r>
            <a:rPr lang="zh-TW" altLang="en-US" sz="1600" dirty="0" smtClean="0">
              <a:latin typeface="標楷體" pitchFamily="65" charset="-120"/>
              <a:ea typeface="標楷體" pitchFamily="65" charset="-120"/>
            </a:rPr>
            <a:t>甩一甩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52E6D203-4A3F-4F3C-9CB4-056462BFD338}" type="parTrans" cxnId="{1C10C129-71CA-446B-B9C0-BBF408422028}">
      <dgm:prSet/>
      <dgm:spPr/>
      <dgm:t>
        <a:bodyPr/>
        <a:lstStyle/>
        <a:p>
          <a:endParaRPr lang="zh-TW" altLang="en-US"/>
        </a:p>
      </dgm:t>
    </dgm:pt>
    <dgm:pt modelId="{75F0BFBE-855D-4BCF-8B16-6378D5D04CAB}" type="sibTrans" cxnId="{1C10C129-71CA-446B-B9C0-BBF408422028}">
      <dgm:prSet/>
      <dgm:spPr/>
      <dgm:t>
        <a:bodyPr/>
        <a:lstStyle/>
        <a:p>
          <a:endParaRPr lang="zh-TW" altLang="en-US"/>
        </a:p>
      </dgm:t>
    </dgm:pt>
    <dgm:pt modelId="{3ACDC30A-B204-486E-9E6A-3F50E9BE3AE6}">
      <dgm:prSet custT="1"/>
      <dgm:spPr/>
      <dgm:t>
        <a:bodyPr/>
        <a:lstStyle/>
        <a:p>
          <a:r>
            <a:rPr lang="en-US" altLang="zh-TW" sz="1600" dirty="0" smtClean="0">
              <a:latin typeface="標楷體" pitchFamily="65" charset="-120"/>
              <a:ea typeface="標楷體" pitchFamily="65" charset="-120"/>
            </a:rPr>
            <a:t>3.</a:t>
          </a:r>
          <a:r>
            <a:rPr lang="zh-TW" altLang="en-US" sz="1600" dirty="0" smtClean="0">
              <a:latin typeface="標楷體" pitchFamily="65" charset="-120"/>
              <a:ea typeface="標楷體" pitchFamily="65" charset="-120"/>
            </a:rPr>
            <a:t>撕一角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7BCC6307-2F31-4091-9E13-AE87354E61BA}" type="parTrans" cxnId="{823DF83D-7E5C-437C-BAE5-F04080444586}">
      <dgm:prSet/>
      <dgm:spPr/>
      <dgm:t>
        <a:bodyPr/>
        <a:lstStyle/>
        <a:p>
          <a:endParaRPr lang="zh-TW" altLang="en-US"/>
        </a:p>
      </dgm:t>
    </dgm:pt>
    <dgm:pt modelId="{D33F2FCD-9DBB-489C-B67C-86CE187A3BB7}" type="sibTrans" cxnId="{823DF83D-7E5C-437C-BAE5-F04080444586}">
      <dgm:prSet/>
      <dgm:spPr/>
      <dgm:t>
        <a:bodyPr/>
        <a:lstStyle/>
        <a:p>
          <a:endParaRPr lang="zh-TW" altLang="en-US"/>
        </a:p>
      </dgm:t>
    </dgm:pt>
    <dgm:pt modelId="{C6FAC8A0-F967-4FA7-9DE6-D22EFFEA3C74}">
      <dgm:prSet custT="1"/>
      <dgm:spPr/>
      <dgm:t>
        <a:bodyPr/>
        <a:lstStyle/>
        <a:p>
          <a:r>
            <a:rPr lang="en-US" altLang="zh-TW" sz="1600" dirty="0" smtClean="0">
              <a:latin typeface="標楷體" pitchFamily="65" charset="-120"/>
              <a:ea typeface="標楷體" pitchFamily="65" charset="-120"/>
            </a:rPr>
            <a:t>4.</a:t>
          </a:r>
          <a:r>
            <a:rPr lang="zh-TW" altLang="en-US" sz="1600" dirty="0" smtClean="0">
              <a:latin typeface="標楷體" pitchFamily="65" charset="-120"/>
              <a:ea typeface="標楷體" pitchFamily="65" charset="-120"/>
            </a:rPr>
            <a:t>對杯口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16A6C0B1-7D84-45C6-886C-EDE7FA092291}" type="parTrans" cxnId="{AF16C989-0833-4F70-ADF5-1F538F5CE9C9}">
      <dgm:prSet/>
      <dgm:spPr/>
      <dgm:t>
        <a:bodyPr/>
        <a:lstStyle/>
        <a:p>
          <a:endParaRPr lang="zh-TW" altLang="en-US"/>
        </a:p>
      </dgm:t>
    </dgm:pt>
    <dgm:pt modelId="{D9386273-A57B-496E-8E8D-4E879246E232}" type="sibTrans" cxnId="{AF16C989-0833-4F70-ADF5-1F538F5CE9C9}">
      <dgm:prSet/>
      <dgm:spPr/>
      <dgm:t>
        <a:bodyPr/>
        <a:lstStyle/>
        <a:p>
          <a:endParaRPr lang="zh-TW" altLang="en-US"/>
        </a:p>
      </dgm:t>
    </dgm:pt>
    <dgm:pt modelId="{4B2DF9CD-2060-499E-BE9A-5336A66CD9A6}">
      <dgm:prSet custT="1"/>
      <dgm:spPr/>
      <dgm:t>
        <a:bodyPr/>
        <a:lstStyle/>
        <a:p>
          <a:r>
            <a:rPr lang="en-US" altLang="zh-TW" sz="1600" dirty="0" smtClean="0">
              <a:latin typeface="標楷體" pitchFamily="65" charset="-120"/>
              <a:ea typeface="標楷體" pitchFamily="65" charset="-120"/>
            </a:rPr>
            <a:t>5.</a:t>
          </a:r>
          <a:r>
            <a:rPr lang="zh-TW" altLang="en-US" sz="1600" dirty="0" smtClean="0">
              <a:latin typeface="標楷體" pitchFamily="65" charset="-120"/>
              <a:ea typeface="標楷體" pitchFamily="65" charset="-120"/>
            </a:rPr>
            <a:t>倒進去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1C5C11BD-CDA2-46AD-914E-EB9AFD34EE6B}" type="parTrans" cxnId="{AE1EB661-9210-4CA8-B026-842325242907}">
      <dgm:prSet/>
      <dgm:spPr/>
      <dgm:t>
        <a:bodyPr/>
        <a:lstStyle/>
        <a:p>
          <a:endParaRPr lang="zh-TW" altLang="en-US"/>
        </a:p>
      </dgm:t>
    </dgm:pt>
    <dgm:pt modelId="{A5460A43-B914-489C-B412-6495DB101BD7}" type="sibTrans" cxnId="{AE1EB661-9210-4CA8-B026-842325242907}">
      <dgm:prSet/>
      <dgm:spPr/>
      <dgm:t>
        <a:bodyPr/>
        <a:lstStyle/>
        <a:p>
          <a:endParaRPr lang="zh-TW" altLang="en-US"/>
        </a:p>
      </dgm:t>
    </dgm:pt>
    <dgm:pt modelId="{0C1C3DDA-11AB-4C8C-9152-C53BF15655F3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en-US" altLang="zh-TW" sz="1600" dirty="0" smtClean="0">
              <a:latin typeface="標楷體" pitchFamily="65" charset="-120"/>
              <a:ea typeface="標楷體" pitchFamily="65" charset="-120"/>
            </a:rPr>
            <a:t>6.</a:t>
          </a:r>
          <a:r>
            <a:rPr lang="zh-TW" altLang="en-US" sz="1600" dirty="0" smtClean="0">
              <a:latin typeface="標楷體" pitchFamily="65" charset="-120"/>
              <a:ea typeface="標楷體" pitchFamily="65" charset="-120"/>
            </a:rPr>
            <a:t>加熱水，</a:t>
          </a:r>
          <a:endParaRPr lang="en-US" altLang="zh-TW" sz="1600" dirty="0" smtClean="0">
            <a:latin typeface="標楷體" pitchFamily="65" charset="-120"/>
            <a:ea typeface="標楷體" pitchFamily="65" charset="-120"/>
          </a:endParaRPr>
        </a:p>
        <a:p>
          <a:pPr>
            <a:spcAft>
              <a:spcPts val="0"/>
            </a:spcAft>
          </a:pPr>
          <a:r>
            <a:rPr lang="zh-TW" altLang="en-US" sz="1600" dirty="0" smtClean="0">
              <a:latin typeface="標楷體" pitchFamily="65" charset="-120"/>
              <a:ea typeface="標楷體" pitchFamily="65" charset="-120"/>
            </a:rPr>
            <a:t>不要滿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8D49BAEA-2873-4050-ACDF-B3EBAEEB3BED}" type="parTrans" cxnId="{03F1571F-D6DA-47EA-B47B-5FA238272323}">
      <dgm:prSet/>
      <dgm:spPr/>
      <dgm:t>
        <a:bodyPr/>
        <a:lstStyle/>
        <a:p>
          <a:endParaRPr lang="zh-TW" altLang="en-US"/>
        </a:p>
      </dgm:t>
    </dgm:pt>
    <dgm:pt modelId="{DC9E5BA3-C2BF-42F3-A580-26F749C5CE4B}" type="sibTrans" cxnId="{03F1571F-D6DA-47EA-B47B-5FA238272323}">
      <dgm:prSet/>
      <dgm:spPr/>
      <dgm:t>
        <a:bodyPr/>
        <a:lstStyle/>
        <a:p>
          <a:endParaRPr lang="zh-TW" altLang="en-US"/>
        </a:p>
      </dgm:t>
    </dgm:pt>
    <dgm:pt modelId="{70E1E26F-D81D-4DF2-A6AF-80B099B6120E}">
      <dgm:prSet custT="1"/>
      <dgm:spPr/>
      <dgm:t>
        <a:bodyPr/>
        <a:lstStyle/>
        <a:p>
          <a:r>
            <a:rPr lang="en-US" altLang="zh-TW" sz="1600" dirty="0" smtClean="0">
              <a:latin typeface="標楷體" pitchFamily="65" charset="-120"/>
              <a:ea typeface="標楷體" pitchFamily="65" charset="-120"/>
            </a:rPr>
            <a:t>7.</a:t>
          </a:r>
          <a:r>
            <a:rPr lang="zh-TW" altLang="en-US" sz="1600" dirty="0" smtClean="0">
              <a:latin typeface="標楷體" pitchFamily="65" charset="-120"/>
              <a:ea typeface="標楷體" pitchFamily="65" charset="-120"/>
            </a:rPr>
            <a:t>拿筷子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7" action="ppaction://hlinksldjump"/>
          </dgm14:cNvPr>
        </a:ext>
      </dgm:extLst>
    </dgm:pt>
    <dgm:pt modelId="{5FE741ED-1273-4B1E-9D5A-3082E56E826B}" type="parTrans" cxnId="{A6815502-9CDA-446D-94C5-4B287AC78987}">
      <dgm:prSet/>
      <dgm:spPr/>
      <dgm:t>
        <a:bodyPr/>
        <a:lstStyle/>
        <a:p>
          <a:endParaRPr lang="zh-TW" altLang="en-US"/>
        </a:p>
      </dgm:t>
    </dgm:pt>
    <dgm:pt modelId="{11A88477-5768-4F61-B41C-EC239B0D2786}" type="sibTrans" cxnId="{A6815502-9CDA-446D-94C5-4B287AC78987}">
      <dgm:prSet/>
      <dgm:spPr/>
      <dgm:t>
        <a:bodyPr/>
        <a:lstStyle/>
        <a:p>
          <a:endParaRPr lang="zh-TW" altLang="en-US"/>
        </a:p>
      </dgm:t>
    </dgm:pt>
    <dgm:pt modelId="{579A49A7-B783-4989-8775-70B4FF5F632D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en-US" altLang="zh-TW" sz="1600" dirty="0" smtClean="0">
              <a:latin typeface="標楷體" pitchFamily="65" charset="-120"/>
              <a:ea typeface="標楷體" pitchFamily="65" charset="-120"/>
            </a:rPr>
            <a:t>8.</a:t>
          </a:r>
          <a:r>
            <a:rPr lang="zh-TW" altLang="en-US" sz="1600" dirty="0" smtClean="0">
              <a:latin typeface="標楷體" pitchFamily="65" charset="-120"/>
              <a:ea typeface="標楷體" pitchFamily="65" charset="-120"/>
            </a:rPr>
            <a:t>攪一攪，</a:t>
          </a:r>
          <a:endParaRPr lang="en-US" altLang="zh-TW" sz="1600" dirty="0" smtClean="0">
            <a:latin typeface="標楷體" pitchFamily="65" charset="-120"/>
            <a:ea typeface="標楷體" pitchFamily="65" charset="-120"/>
          </a:endParaRPr>
        </a:p>
        <a:p>
          <a:pPr>
            <a:spcAft>
              <a:spcPts val="0"/>
            </a:spcAft>
          </a:pPr>
          <a:r>
            <a:rPr lang="zh-TW" altLang="en-US" sz="1600" dirty="0" smtClean="0">
              <a:latin typeface="標楷體" pitchFamily="65" charset="-120"/>
              <a:ea typeface="標楷體" pitchFamily="65" charset="-120"/>
            </a:rPr>
            <a:t>拌均勻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8" action="ppaction://hlinksldjump"/>
          </dgm14:cNvPr>
        </a:ext>
      </dgm:extLst>
    </dgm:pt>
    <dgm:pt modelId="{5AAB4178-248A-452E-9524-72524AFA00FA}" type="parTrans" cxnId="{25F31C0C-2D79-402B-ADA4-493A158E23FB}">
      <dgm:prSet/>
      <dgm:spPr/>
      <dgm:t>
        <a:bodyPr/>
        <a:lstStyle/>
        <a:p>
          <a:endParaRPr lang="zh-TW" altLang="en-US"/>
        </a:p>
      </dgm:t>
    </dgm:pt>
    <dgm:pt modelId="{4A228E27-E9BE-4BE0-9EAF-D0887E7FF9C8}" type="sibTrans" cxnId="{25F31C0C-2D79-402B-ADA4-493A158E23FB}">
      <dgm:prSet/>
      <dgm:spPr/>
      <dgm:t>
        <a:bodyPr/>
        <a:lstStyle/>
        <a:p>
          <a:endParaRPr lang="zh-TW" altLang="en-US"/>
        </a:p>
      </dgm:t>
    </dgm:pt>
    <dgm:pt modelId="{BF23E163-A561-4CD5-A042-790798A62E3C}">
      <dgm:prSet custT="1"/>
      <dgm:spPr/>
      <dgm:t>
        <a:bodyPr/>
        <a:lstStyle/>
        <a:p>
          <a:r>
            <a:rPr lang="en-US" altLang="zh-TW" sz="1600" dirty="0" smtClean="0"/>
            <a:t>9.</a:t>
          </a:r>
          <a:r>
            <a:rPr lang="zh-TW" altLang="en-US" sz="1600" dirty="0" smtClean="0"/>
            <a:t>完成了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9" action="ppaction://hlinksldjump"/>
          </dgm14:cNvPr>
        </a:ext>
      </dgm:extLst>
    </dgm:pt>
    <dgm:pt modelId="{0D939D66-90DA-404E-8A25-3861BF1C1AA7}" type="parTrans" cxnId="{8E06C2E4-8B68-4F43-8894-95D07913A09E}">
      <dgm:prSet/>
      <dgm:spPr/>
      <dgm:t>
        <a:bodyPr/>
        <a:lstStyle/>
        <a:p>
          <a:endParaRPr lang="zh-TW" altLang="en-US"/>
        </a:p>
      </dgm:t>
    </dgm:pt>
    <dgm:pt modelId="{5D7C8D6E-5899-44A6-A411-3273300DBB1C}" type="sibTrans" cxnId="{8E06C2E4-8B68-4F43-8894-95D07913A09E}">
      <dgm:prSet/>
      <dgm:spPr/>
      <dgm:t>
        <a:bodyPr/>
        <a:lstStyle/>
        <a:p>
          <a:endParaRPr lang="zh-TW" altLang="en-US"/>
        </a:p>
      </dgm:t>
    </dgm:pt>
    <dgm:pt modelId="{854D0DA3-2F80-47AE-8E5C-17E3FA0D423E}" type="pres">
      <dgm:prSet presAssocID="{B511C471-AFDE-463C-8B3B-E543FFE6E8C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A1CD9474-8882-487D-AF01-9F8265A00C90}" type="pres">
      <dgm:prSet presAssocID="{6ECD0C92-5F5E-4C38-AE72-5B454950247C}" presName="composite" presStyleCnt="0"/>
      <dgm:spPr/>
    </dgm:pt>
    <dgm:pt modelId="{57F8E670-6D2C-4660-AA41-0FC05800DED8}" type="pres">
      <dgm:prSet presAssocID="{6ECD0C92-5F5E-4C38-AE72-5B454950247C}" presName="rect1" presStyleLbl="bgImgPlace1" presStyleIdx="0" presStyleCnt="9"/>
      <dgm:spPr>
        <a:blipFill rotWithShape="1">
          <a:blip xmlns:r="http://schemas.openxmlformats.org/officeDocument/2006/relationships" r:embed="rId10"/>
          <a:stretch>
            <a:fillRect/>
          </a:stretch>
        </a:blipFill>
      </dgm:spPr>
      <dgm:t>
        <a:bodyPr/>
        <a:lstStyle/>
        <a:p>
          <a:endParaRPr lang="zh-TW" altLang="en-US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EB3A43B0-EA03-4785-BAC5-A00D14279441}" type="pres">
      <dgm:prSet presAssocID="{6ECD0C92-5F5E-4C38-AE72-5B454950247C}" presName="wedgeRectCallout1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3B6F03B-6B22-4C83-8754-C33D9132F64F}" type="pres">
      <dgm:prSet presAssocID="{C390644C-5035-4EB1-B892-584322F9D9CE}" presName="sibTrans" presStyleCnt="0"/>
      <dgm:spPr/>
    </dgm:pt>
    <dgm:pt modelId="{E64DF24C-0B48-4015-A56B-FCEB0CE2BC60}" type="pres">
      <dgm:prSet presAssocID="{3FFD6DBD-9AD3-4DEA-8A64-C8342CA9A7FD}" presName="composite" presStyleCnt="0"/>
      <dgm:spPr/>
    </dgm:pt>
    <dgm:pt modelId="{B751714E-563C-4380-B699-55A7B9866BE0}" type="pres">
      <dgm:prSet presAssocID="{3FFD6DBD-9AD3-4DEA-8A64-C8342CA9A7FD}" presName="rect1" presStyleLbl="bgImgPlace1" presStyleIdx="1" presStyleCnt="9"/>
      <dgm:spPr>
        <a:blipFill rotWithShape="1">
          <a:blip xmlns:r="http://schemas.openxmlformats.org/officeDocument/2006/relationships" r:embed="rId11"/>
          <a:stretch>
            <a:fillRect/>
          </a:stretch>
        </a:blipFill>
      </dgm:spPr>
      <dgm:t>
        <a:bodyPr/>
        <a:lstStyle/>
        <a:p>
          <a:endParaRPr lang="zh-TW" altLang="en-US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38024C95-9EC0-4D03-BFEC-4F8523889DB2}" type="pres">
      <dgm:prSet presAssocID="{3FFD6DBD-9AD3-4DEA-8A64-C8342CA9A7FD}" presName="wedgeRectCallout1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E6C1377-F0AB-439E-83A3-03B0A5734E37}" type="pres">
      <dgm:prSet presAssocID="{75F0BFBE-855D-4BCF-8B16-6378D5D04CAB}" presName="sibTrans" presStyleCnt="0"/>
      <dgm:spPr/>
    </dgm:pt>
    <dgm:pt modelId="{9110A786-6E33-48A4-926A-FA1AAE08761B}" type="pres">
      <dgm:prSet presAssocID="{3ACDC30A-B204-486E-9E6A-3F50E9BE3AE6}" presName="composite" presStyleCnt="0"/>
      <dgm:spPr/>
    </dgm:pt>
    <dgm:pt modelId="{619C5306-E89E-49E6-A266-CB152D08743D}" type="pres">
      <dgm:prSet presAssocID="{3ACDC30A-B204-486E-9E6A-3F50E9BE3AE6}" presName="rect1" presStyleLbl="bgImgPlace1" presStyleIdx="2" presStyleCnt="9"/>
      <dgm:spPr>
        <a:blipFill rotWithShape="1">
          <a:blip xmlns:r="http://schemas.openxmlformats.org/officeDocument/2006/relationships" r:embed="rId12"/>
          <a:stretch>
            <a:fillRect/>
          </a:stretch>
        </a:blipFill>
      </dgm:spPr>
      <dgm:t>
        <a:bodyPr/>
        <a:lstStyle/>
        <a:p>
          <a:endParaRPr lang="zh-TW" altLang="en-US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F76DC92A-EDEA-4E5C-A174-67ED1351E7B4}" type="pres">
      <dgm:prSet presAssocID="{3ACDC30A-B204-486E-9E6A-3F50E9BE3AE6}" presName="wedgeRectCallout1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25EEBEE-9A36-4137-A27D-A023D127A64D}" type="pres">
      <dgm:prSet presAssocID="{D33F2FCD-9DBB-489C-B67C-86CE187A3BB7}" presName="sibTrans" presStyleCnt="0"/>
      <dgm:spPr/>
    </dgm:pt>
    <dgm:pt modelId="{B0B8120A-EB84-4B5A-A033-1E6D1914926B}" type="pres">
      <dgm:prSet presAssocID="{C6FAC8A0-F967-4FA7-9DE6-D22EFFEA3C74}" presName="composite" presStyleCnt="0"/>
      <dgm:spPr/>
    </dgm:pt>
    <dgm:pt modelId="{762F0E01-D592-49B2-A1D5-CB0AFCA6131E}" type="pres">
      <dgm:prSet presAssocID="{C6FAC8A0-F967-4FA7-9DE6-D22EFFEA3C74}" presName="rect1" presStyleLbl="bgImgPlace1" presStyleIdx="3" presStyleCnt="9"/>
      <dgm:spPr>
        <a:blipFill rotWithShape="1">
          <a:blip xmlns:r="http://schemas.openxmlformats.org/officeDocument/2006/relationships" r:embed="rId13"/>
          <a:stretch>
            <a:fillRect/>
          </a:stretch>
        </a:blipFill>
      </dgm:spPr>
      <dgm:t>
        <a:bodyPr/>
        <a:lstStyle/>
        <a:p>
          <a:endParaRPr lang="zh-TW" altLang="en-US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D0AA212E-A79F-40C3-814D-1A7050123BD7}" type="pres">
      <dgm:prSet presAssocID="{C6FAC8A0-F967-4FA7-9DE6-D22EFFEA3C74}" presName="wedgeRectCallout1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9B20707-B855-4078-943D-0E9FF8238730}" type="pres">
      <dgm:prSet presAssocID="{D9386273-A57B-496E-8E8D-4E879246E232}" presName="sibTrans" presStyleCnt="0"/>
      <dgm:spPr/>
    </dgm:pt>
    <dgm:pt modelId="{59416FEC-CF17-4684-ABF2-7DDBDD1917BF}" type="pres">
      <dgm:prSet presAssocID="{4B2DF9CD-2060-499E-BE9A-5336A66CD9A6}" presName="composite" presStyleCnt="0"/>
      <dgm:spPr/>
    </dgm:pt>
    <dgm:pt modelId="{C94B6367-0017-4F70-9C13-1FE0859150C2}" type="pres">
      <dgm:prSet presAssocID="{4B2DF9CD-2060-499E-BE9A-5336A66CD9A6}" presName="rect1" presStyleLbl="bgImgPlace1" presStyleIdx="4" presStyleCnt="9"/>
      <dgm:spPr>
        <a:blipFill rotWithShape="1">
          <a:blip xmlns:r="http://schemas.openxmlformats.org/officeDocument/2006/relationships" r:embed="rId14"/>
          <a:stretch>
            <a:fillRect/>
          </a:stretch>
        </a:blipFill>
      </dgm:spPr>
      <dgm:t>
        <a:bodyPr/>
        <a:lstStyle/>
        <a:p>
          <a:endParaRPr lang="zh-TW" altLang="en-US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EFF411B7-0EDD-4242-ADB0-87CAC67EAFAE}" type="pres">
      <dgm:prSet presAssocID="{4B2DF9CD-2060-499E-BE9A-5336A66CD9A6}" presName="wedgeRectCallout1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6D8D8EF-AF93-426F-9330-F056E14E208E}" type="pres">
      <dgm:prSet presAssocID="{A5460A43-B914-489C-B412-6495DB101BD7}" presName="sibTrans" presStyleCnt="0"/>
      <dgm:spPr/>
    </dgm:pt>
    <dgm:pt modelId="{95345AE7-E5D4-40A9-ADA3-4BBADB4ECFCF}" type="pres">
      <dgm:prSet presAssocID="{0C1C3DDA-11AB-4C8C-9152-C53BF15655F3}" presName="composite" presStyleCnt="0"/>
      <dgm:spPr/>
    </dgm:pt>
    <dgm:pt modelId="{AA8776A9-F4BE-42DF-89B9-13577A769909}" type="pres">
      <dgm:prSet presAssocID="{0C1C3DDA-11AB-4C8C-9152-C53BF15655F3}" presName="rect1" presStyleLbl="bgImgPlace1" presStyleIdx="5" presStyleCnt="9"/>
      <dgm:spPr>
        <a:blipFill rotWithShape="1">
          <a:blip xmlns:r="http://schemas.openxmlformats.org/officeDocument/2006/relationships" r:embed="rId15"/>
          <a:stretch>
            <a:fillRect/>
          </a:stretch>
        </a:blipFill>
      </dgm:spPr>
      <dgm:t>
        <a:bodyPr/>
        <a:lstStyle/>
        <a:p>
          <a:endParaRPr lang="zh-TW" altLang="en-US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2B008A15-AE03-4099-A288-248FC464FF7E}" type="pres">
      <dgm:prSet presAssocID="{0C1C3DDA-11AB-4C8C-9152-C53BF15655F3}" presName="wedgeRectCallout1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01D6A46-84CA-4E3B-8D91-F14CA6385EA9}" type="pres">
      <dgm:prSet presAssocID="{DC9E5BA3-C2BF-42F3-A580-26F749C5CE4B}" presName="sibTrans" presStyleCnt="0"/>
      <dgm:spPr/>
    </dgm:pt>
    <dgm:pt modelId="{B24B78FF-209D-404F-B375-ACC540C2264F}" type="pres">
      <dgm:prSet presAssocID="{70E1E26F-D81D-4DF2-A6AF-80B099B6120E}" presName="composite" presStyleCnt="0"/>
      <dgm:spPr/>
    </dgm:pt>
    <dgm:pt modelId="{FC1C99EB-7949-4D8C-9B4B-78792B289499}" type="pres">
      <dgm:prSet presAssocID="{70E1E26F-D81D-4DF2-A6AF-80B099B6120E}" presName="rect1" presStyleLbl="bgImgPlace1" presStyleIdx="6" presStyleCnt="9"/>
      <dgm:spPr>
        <a:blipFill rotWithShape="1">
          <a:blip xmlns:r="http://schemas.openxmlformats.org/officeDocument/2006/relationships" r:embed="rId16"/>
          <a:stretch>
            <a:fillRect/>
          </a:stretch>
        </a:blipFill>
      </dgm:spPr>
      <dgm:t>
        <a:bodyPr/>
        <a:lstStyle/>
        <a:p>
          <a:endParaRPr lang="zh-TW" altLang="en-US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7" action="ppaction://hlinksldjump"/>
          </dgm14:cNvPr>
        </a:ext>
      </dgm:extLst>
    </dgm:pt>
    <dgm:pt modelId="{0ABDF8EF-9C54-43ED-B2AC-D1E979203732}" type="pres">
      <dgm:prSet presAssocID="{70E1E26F-D81D-4DF2-A6AF-80B099B6120E}" presName="wedgeRectCallout1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2A301B1-0FAB-407D-9D3A-ED76179DBE9F}" type="pres">
      <dgm:prSet presAssocID="{11A88477-5768-4F61-B41C-EC239B0D2786}" presName="sibTrans" presStyleCnt="0"/>
      <dgm:spPr/>
    </dgm:pt>
    <dgm:pt modelId="{81C1B7CF-D378-4C94-8327-EE317618C7CF}" type="pres">
      <dgm:prSet presAssocID="{579A49A7-B783-4989-8775-70B4FF5F632D}" presName="composite" presStyleCnt="0"/>
      <dgm:spPr/>
    </dgm:pt>
    <dgm:pt modelId="{7635EABC-6C28-4ABC-BAD4-8FF4271F1C30}" type="pres">
      <dgm:prSet presAssocID="{579A49A7-B783-4989-8775-70B4FF5F632D}" presName="rect1" presStyleLbl="bgImgPlace1" presStyleIdx="7" presStyleCnt="9"/>
      <dgm:spPr>
        <a:blipFill rotWithShape="1">
          <a:blip xmlns:r="http://schemas.openxmlformats.org/officeDocument/2006/relationships" r:embed="rId17"/>
          <a:stretch>
            <a:fillRect/>
          </a:stretch>
        </a:blipFill>
      </dgm:spPr>
      <dgm:t>
        <a:bodyPr/>
        <a:lstStyle/>
        <a:p>
          <a:endParaRPr lang="zh-TW" altLang="en-US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8" action="ppaction://hlinksldjump"/>
          </dgm14:cNvPr>
        </a:ext>
      </dgm:extLst>
    </dgm:pt>
    <dgm:pt modelId="{66722636-012F-44F6-B2A3-87768012576F}" type="pres">
      <dgm:prSet presAssocID="{579A49A7-B783-4989-8775-70B4FF5F632D}" presName="wedgeRectCallout1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232AE7C-9B1E-48B5-A305-3D59CC9E41FD}" type="pres">
      <dgm:prSet presAssocID="{4A228E27-E9BE-4BE0-9EAF-D0887E7FF9C8}" presName="sibTrans" presStyleCnt="0"/>
      <dgm:spPr/>
    </dgm:pt>
    <dgm:pt modelId="{381353E2-CD69-4284-BB9C-9E3FA98FA8A4}" type="pres">
      <dgm:prSet presAssocID="{BF23E163-A561-4CD5-A042-790798A62E3C}" presName="composite" presStyleCnt="0"/>
      <dgm:spPr/>
    </dgm:pt>
    <dgm:pt modelId="{DA5A7CD9-3BE0-4891-BB52-40CA3E273A9A}" type="pres">
      <dgm:prSet presAssocID="{BF23E163-A561-4CD5-A042-790798A62E3C}" presName="rect1" presStyleLbl="bgImgPlace1" presStyleIdx="8" presStyleCnt="9"/>
      <dgm:spPr>
        <a:blipFill rotWithShape="1">
          <a:blip xmlns:r="http://schemas.openxmlformats.org/officeDocument/2006/relationships" r:embed="rId18"/>
          <a:stretch>
            <a:fillRect/>
          </a:stretch>
        </a:blipFill>
      </dgm:spPr>
      <dgm:t>
        <a:bodyPr/>
        <a:lstStyle/>
        <a:p>
          <a:endParaRPr lang="zh-TW" altLang="en-US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9" action="ppaction://hlinksldjump"/>
          </dgm14:cNvPr>
        </a:ext>
      </dgm:extLst>
    </dgm:pt>
    <dgm:pt modelId="{BA9C3577-836F-4F01-8B62-186F3EB72A76}" type="pres">
      <dgm:prSet presAssocID="{BF23E163-A561-4CD5-A042-790798A62E3C}" presName="wedgeRectCallout1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E1EB661-9210-4CA8-B026-842325242907}" srcId="{B511C471-AFDE-463C-8B3B-E543FFE6E8CF}" destId="{4B2DF9CD-2060-499E-BE9A-5336A66CD9A6}" srcOrd="4" destOrd="0" parTransId="{1C5C11BD-CDA2-46AD-914E-EB9AFD34EE6B}" sibTransId="{A5460A43-B914-489C-B412-6495DB101BD7}"/>
    <dgm:cxn modelId="{1C10C129-71CA-446B-B9C0-BBF408422028}" srcId="{B511C471-AFDE-463C-8B3B-E543FFE6E8CF}" destId="{3FFD6DBD-9AD3-4DEA-8A64-C8342CA9A7FD}" srcOrd="1" destOrd="0" parTransId="{52E6D203-4A3F-4F3C-9CB4-056462BFD338}" sibTransId="{75F0BFBE-855D-4BCF-8B16-6378D5D04CAB}"/>
    <dgm:cxn modelId="{B4CC4E4F-5F33-4154-86E2-99858BB992B9}" type="presOf" srcId="{0C1C3DDA-11AB-4C8C-9152-C53BF15655F3}" destId="{2B008A15-AE03-4099-A288-248FC464FF7E}" srcOrd="0" destOrd="0" presId="urn:microsoft.com/office/officeart/2008/layout/BendingPictureCaptionList"/>
    <dgm:cxn modelId="{76A6970E-7B25-4117-9D1E-CAE0FA719DF8}" type="presOf" srcId="{70E1E26F-D81D-4DF2-A6AF-80B099B6120E}" destId="{0ABDF8EF-9C54-43ED-B2AC-D1E979203732}" srcOrd="0" destOrd="0" presId="urn:microsoft.com/office/officeart/2008/layout/BendingPictureCaptionList"/>
    <dgm:cxn modelId="{395179CF-80CF-4C04-B1A2-A69797A1A4C9}" type="presOf" srcId="{6ECD0C92-5F5E-4C38-AE72-5B454950247C}" destId="{EB3A43B0-EA03-4785-BAC5-A00D14279441}" srcOrd="0" destOrd="0" presId="urn:microsoft.com/office/officeart/2008/layout/BendingPictureCaptionList"/>
    <dgm:cxn modelId="{6EAE7B6E-30B5-4160-818F-2E863494B9D7}" type="presOf" srcId="{579A49A7-B783-4989-8775-70B4FF5F632D}" destId="{66722636-012F-44F6-B2A3-87768012576F}" srcOrd="0" destOrd="0" presId="urn:microsoft.com/office/officeart/2008/layout/BendingPictureCaptionList"/>
    <dgm:cxn modelId="{2D520050-61A5-48CD-82D7-CCEC13B9C269}" type="presOf" srcId="{B511C471-AFDE-463C-8B3B-E543FFE6E8CF}" destId="{854D0DA3-2F80-47AE-8E5C-17E3FA0D423E}" srcOrd="0" destOrd="0" presId="urn:microsoft.com/office/officeart/2008/layout/BendingPictureCaptionList"/>
    <dgm:cxn modelId="{1484C6FF-2C4D-46AF-945A-47E2496E8E8D}" type="presOf" srcId="{3ACDC30A-B204-486E-9E6A-3F50E9BE3AE6}" destId="{F76DC92A-EDEA-4E5C-A174-67ED1351E7B4}" srcOrd="0" destOrd="0" presId="urn:microsoft.com/office/officeart/2008/layout/BendingPictureCaptionList"/>
    <dgm:cxn modelId="{AF16C989-0833-4F70-ADF5-1F538F5CE9C9}" srcId="{B511C471-AFDE-463C-8B3B-E543FFE6E8CF}" destId="{C6FAC8A0-F967-4FA7-9DE6-D22EFFEA3C74}" srcOrd="3" destOrd="0" parTransId="{16A6C0B1-7D84-45C6-886C-EDE7FA092291}" sibTransId="{D9386273-A57B-496E-8E8D-4E879246E232}"/>
    <dgm:cxn modelId="{A6815502-9CDA-446D-94C5-4B287AC78987}" srcId="{B511C471-AFDE-463C-8B3B-E543FFE6E8CF}" destId="{70E1E26F-D81D-4DF2-A6AF-80B099B6120E}" srcOrd="6" destOrd="0" parTransId="{5FE741ED-1273-4B1E-9D5A-3082E56E826B}" sibTransId="{11A88477-5768-4F61-B41C-EC239B0D2786}"/>
    <dgm:cxn modelId="{D3A8CCB9-37AC-41FF-ACA2-FDAF06AE13FF}" srcId="{B511C471-AFDE-463C-8B3B-E543FFE6E8CF}" destId="{6ECD0C92-5F5E-4C38-AE72-5B454950247C}" srcOrd="0" destOrd="0" parTransId="{379B47EB-0465-4345-8BB0-DC522C219D1A}" sibTransId="{C390644C-5035-4EB1-B892-584322F9D9CE}"/>
    <dgm:cxn modelId="{25F31C0C-2D79-402B-ADA4-493A158E23FB}" srcId="{B511C471-AFDE-463C-8B3B-E543FFE6E8CF}" destId="{579A49A7-B783-4989-8775-70B4FF5F632D}" srcOrd="7" destOrd="0" parTransId="{5AAB4178-248A-452E-9524-72524AFA00FA}" sibTransId="{4A228E27-E9BE-4BE0-9EAF-D0887E7FF9C8}"/>
    <dgm:cxn modelId="{16EBBFDC-B249-4957-8EAF-0F3B1BE4353F}" type="presOf" srcId="{BF23E163-A561-4CD5-A042-790798A62E3C}" destId="{BA9C3577-836F-4F01-8B62-186F3EB72A76}" srcOrd="0" destOrd="0" presId="urn:microsoft.com/office/officeart/2008/layout/BendingPictureCaptionList"/>
    <dgm:cxn modelId="{03F1571F-D6DA-47EA-B47B-5FA238272323}" srcId="{B511C471-AFDE-463C-8B3B-E543FFE6E8CF}" destId="{0C1C3DDA-11AB-4C8C-9152-C53BF15655F3}" srcOrd="5" destOrd="0" parTransId="{8D49BAEA-2873-4050-ACDF-B3EBAEEB3BED}" sibTransId="{DC9E5BA3-C2BF-42F3-A580-26F749C5CE4B}"/>
    <dgm:cxn modelId="{C5D17437-A918-45F0-9A5E-396BA1DE06BA}" type="presOf" srcId="{C6FAC8A0-F967-4FA7-9DE6-D22EFFEA3C74}" destId="{D0AA212E-A79F-40C3-814D-1A7050123BD7}" srcOrd="0" destOrd="0" presId="urn:microsoft.com/office/officeart/2008/layout/BendingPictureCaptionList"/>
    <dgm:cxn modelId="{D9B7633D-E92C-4D4D-BCD3-77057BC46FA3}" type="presOf" srcId="{4B2DF9CD-2060-499E-BE9A-5336A66CD9A6}" destId="{EFF411B7-0EDD-4242-ADB0-87CAC67EAFAE}" srcOrd="0" destOrd="0" presId="urn:microsoft.com/office/officeart/2008/layout/BendingPictureCaptionList"/>
    <dgm:cxn modelId="{823DF83D-7E5C-437C-BAE5-F04080444586}" srcId="{B511C471-AFDE-463C-8B3B-E543FFE6E8CF}" destId="{3ACDC30A-B204-486E-9E6A-3F50E9BE3AE6}" srcOrd="2" destOrd="0" parTransId="{7BCC6307-2F31-4091-9E13-AE87354E61BA}" sibTransId="{D33F2FCD-9DBB-489C-B67C-86CE187A3BB7}"/>
    <dgm:cxn modelId="{8CF2D74B-2267-4106-BF37-8C29A9375745}" type="presOf" srcId="{3FFD6DBD-9AD3-4DEA-8A64-C8342CA9A7FD}" destId="{38024C95-9EC0-4D03-BFEC-4F8523889DB2}" srcOrd="0" destOrd="0" presId="urn:microsoft.com/office/officeart/2008/layout/BendingPictureCaptionList"/>
    <dgm:cxn modelId="{8E06C2E4-8B68-4F43-8894-95D07913A09E}" srcId="{B511C471-AFDE-463C-8B3B-E543FFE6E8CF}" destId="{BF23E163-A561-4CD5-A042-790798A62E3C}" srcOrd="8" destOrd="0" parTransId="{0D939D66-90DA-404E-8A25-3861BF1C1AA7}" sibTransId="{5D7C8D6E-5899-44A6-A411-3273300DBB1C}"/>
    <dgm:cxn modelId="{767684EB-7BD3-497E-A45F-CC269DD63BA4}" type="presParOf" srcId="{854D0DA3-2F80-47AE-8E5C-17E3FA0D423E}" destId="{A1CD9474-8882-487D-AF01-9F8265A00C90}" srcOrd="0" destOrd="0" presId="urn:microsoft.com/office/officeart/2008/layout/BendingPictureCaptionList"/>
    <dgm:cxn modelId="{D2415038-B876-4C8E-A2CC-6EA11E384EC8}" type="presParOf" srcId="{A1CD9474-8882-487D-AF01-9F8265A00C90}" destId="{57F8E670-6D2C-4660-AA41-0FC05800DED8}" srcOrd="0" destOrd="0" presId="urn:microsoft.com/office/officeart/2008/layout/BendingPictureCaptionList"/>
    <dgm:cxn modelId="{2FDC2EF3-6508-4D4C-BEED-AC67816E08DB}" type="presParOf" srcId="{A1CD9474-8882-487D-AF01-9F8265A00C90}" destId="{EB3A43B0-EA03-4785-BAC5-A00D14279441}" srcOrd="1" destOrd="0" presId="urn:microsoft.com/office/officeart/2008/layout/BendingPictureCaptionList"/>
    <dgm:cxn modelId="{44362EE8-B031-443C-BA2B-5E0DCE624E7C}" type="presParOf" srcId="{854D0DA3-2F80-47AE-8E5C-17E3FA0D423E}" destId="{C3B6F03B-6B22-4C83-8754-C33D9132F64F}" srcOrd="1" destOrd="0" presId="urn:microsoft.com/office/officeart/2008/layout/BendingPictureCaptionList"/>
    <dgm:cxn modelId="{552B614F-0199-41BB-A97D-B0B64BF9A1F1}" type="presParOf" srcId="{854D0DA3-2F80-47AE-8E5C-17E3FA0D423E}" destId="{E64DF24C-0B48-4015-A56B-FCEB0CE2BC60}" srcOrd="2" destOrd="0" presId="urn:microsoft.com/office/officeart/2008/layout/BendingPictureCaptionList"/>
    <dgm:cxn modelId="{FEB1F173-4C00-45C2-94FD-69E86B02AC92}" type="presParOf" srcId="{E64DF24C-0B48-4015-A56B-FCEB0CE2BC60}" destId="{B751714E-563C-4380-B699-55A7B9866BE0}" srcOrd="0" destOrd="0" presId="urn:microsoft.com/office/officeart/2008/layout/BendingPictureCaptionList"/>
    <dgm:cxn modelId="{C6EA8511-0BB7-4E38-8AC5-7F86CBAC935D}" type="presParOf" srcId="{E64DF24C-0B48-4015-A56B-FCEB0CE2BC60}" destId="{38024C95-9EC0-4D03-BFEC-4F8523889DB2}" srcOrd="1" destOrd="0" presId="urn:microsoft.com/office/officeart/2008/layout/BendingPictureCaptionList"/>
    <dgm:cxn modelId="{C6F3E4FA-578F-4157-B835-9A209F9A13D7}" type="presParOf" srcId="{854D0DA3-2F80-47AE-8E5C-17E3FA0D423E}" destId="{BE6C1377-F0AB-439E-83A3-03B0A5734E37}" srcOrd="3" destOrd="0" presId="urn:microsoft.com/office/officeart/2008/layout/BendingPictureCaptionList"/>
    <dgm:cxn modelId="{C3C25962-15C4-4F69-B8B3-5F85842CA29C}" type="presParOf" srcId="{854D0DA3-2F80-47AE-8E5C-17E3FA0D423E}" destId="{9110A786-6E33-48A4-926A-FA1AAE08761B}" srcOrd="4" destOrd="0" presId="urn:microsoft.com/office/officeart/2008/layout/BendingPictureCaptionList"/>
    <dgm:cxn modelId="{C866C95B-B17A-41D4-BB15-972661AC7534}" type="presParOf" srcId="{9110A786-6E33-48A4-926A-FA1AAE08761B}" destId="{619C5306-E89E-49E6-A266-CB152D08743D}" srcOrd="0" destOrd="0" presId="urn:microsoft.com/office/officeart/2008/layout/BendingPictureCaptionList"/>
    <dgm:cxn modelId="{5A465134-7BD0-4D41-87D2-CA102292CC68}" type="presParOf" srcId="{9110A786-6E33-48A4-926A-FA1AAE08761B}" destId="{F76DC92A-EDEA-4E5C-A174-67ED1351E7B4}" srcOrd="1" destOrd="0" presId="urn:microsoft.com/office/officeart/2008/layout/BendingPictureCaptionList"/>
    <dgm:cxn modelId="{22A1D425-09B6-4810-87CD-511197B83BF4}" type="presParOf" srcId="{854D0DA3-2F80-47AE-8E5C-17E3FA0D423E}" destId="{F25EEBEE-9A36-4137-A27D-A023D127A64D}" srcOrd="5" destOrd="0" presId="urn:microsoft.com/office/officeart/2008/layout/BendingPictureCaptionList"/>
    <dgm:cxn modelId="{2B4590DC-561F-4D77-87FA-D1F546108758}" type="presParOf" srcId="{854D0DA3-2F80-47AE-8E5C-17E3FA0D423E}" destId="{B0B8120A-EB84-4B5A-A033-1E6D1914926B}" srcOrd="6" destOrd="0" presId="urn:microsoft.com/office/officeart/2008/layout/BendingPictureCaptionList"/>
    <dgm:cxn modelId="{432DB5F7-3B15-4923-838D-A0409CB246CC}" type="presParOf" srcId="{B0B8120A-EB84-4B5A-A033-1E6D1914926B}" destId="{762F0E01-D592-49B2-A1D5-CB0AFCA6131E}" srcOrd="0" destOrd="0" presId="urn:microsoft.com/office/officeart/2008/layout/BendingPictureCaptionList"/>
    <dgm:cxn modelId="{8E79AB02-42F9-492A-99C2-0C7139BA30A8}" type="presParOf" srcId="{B0B8120A-EB84-4B5A-A033-1E6D1914926B}" destId="{D0AA212E-A79F-40C3-814D-1A7050123BD7}" srcOrd="1" destOrd="0" presId="urn:microsoft.com/office/officeart/2008/layout/BendingPictureCaptionList"/>
    <dgm:cxn modelId="{647D2678-F38C-4851-9081-EC21B083DEB8}" type="presParOf" srcId="{854D0DA3-2F80-47AE-8E5C-17E3FA0D423E}" destId="{B9B20707-B855-4078-943D-0E9FF8238730}" srcOrd="7" destOrd="0" presId="urn:microsoft.com/office/officeart/2008/layout/BendingPictureCaptionList"/>
    <dgm:cxn modelId="{50FAC117-6047-4029-9895-0AC3659121A2}" type="presParOf" srcId="{854D0DA3-2F80-47AE-8E5C-17E3FA0D423E}" destId="{59416FEC-CF17-4684-ABF2-7DDBDD1917BF}" srcOrd="8" destOrd="0" presId="urn:microsoft.com/office/officeart/2008/layout/BendingPictureCaptionList"/>
    <dgm:cxn modelId="{D8A98D20-861C-4DB2-A181-856F1C24F6E0}" type="presParOf" srcId="{59416FEC-CF17-4684-ABF2-7DDBDD1917BF}" destId="{C94B6367-0017-4F70-9C13-1FE0859150C2}" srcOrd="0" destOrd="0" presId="urn:microsoft.com/office/officeart/2008/layout/BendingPictureCaptionList"/>
    <dgm:cxn modelId="{7148D644-F7FF-4281-B0C8-48F8D4AA0143}" type="presParOf" srcId="{59416FEC-CF17-4684-ABF2-7DDBDD1917BF}" destId="{EFF411B7-0EDD-4242-ADB0-87CAC67EAFAE}" srcOrd="1" destOrd="0" presId="urn:microsoft.com/office/officeart/2008/layout/BendingPictureCaptionList"/>
    <dgm:cxn modelId="{5F2891DF-30E7-466C-86A0-04C67391D3D4}" type="presParOf" srcId="{854D0DA3-2F80-47AE-8E5C-17E3FA0D423E}" destId="{46D8D8EF-AF93-426F-9330-F056E14E208E}" srcOrd="9" destOrd="0" presId="urn:microsoft.com/office/officeart/2008/layout/BendingPictureCaptionList"/>
    <dgm:cxn modelId="{349E186D-FFD0-40F8-90D2-D42992B3577B}" type="presParOf" srcId="{854D0DA3-2F80-47AE-8E5C-17E3FA0D423E}" destId="{95345AE7-E5D4-40A9-ADA3-4BBADB4ECFCF}" srcOrd="10" destOrd="0" presId="urn:microsoft.com/office/officeart/2008/layout/BendingPictureCaptionList"/>
    <dgm:cxn modelId="{998FD6A9-8E04-489F-9B0E-0A546F323C32}" type="presParOf" srcId="{95345AE7-E5D4-40A9-ADA3-4BBADB4ECFCF}" destId="{AA8776A9-F4BE-42DF-89B9-13577A769909}" srcOrd="0" destOrd="0" presId="urn:microsoft.com/office/officeart/2008/layout/BendingPictureCaptionList"/>
    <dgm:cxn modelId="{EBF373AA-595A-442B-812C-4D53D224C43C}" type="presParOf" srcId="{95345AE7-E5D4-40A9-ADA3-4BBADB4ECFCF}" destId="{2B008A15-AE03-4099-A288-248FC464FF7E}" srcOrd="1" destOrd="0" presId="urn:microsoft.com/office/officeart/2008/layout/BendingPictureCaptionList"/>
    <dgm:cxn modelId="{5FE3A543-7660-4ABB-ACE4-20FFD89C725A}" type="presParOf" srcId="{854D0DA3-2F80-47AE-8E5C-17E3FA0D423E}" destId="{E01D6A46-84CA-4E3B-8D91-F14CA6385EA9}" srcOrd="11" destOrd="0" presId="urn:microsoft.com/office/officeart/2008/layout/BendingPictureCaptionList"/>
    <dgm:cxn modelId="{6AB821E9-FB9D-420D-9755-4C9D8606311D}" type="presParOf" srcId="{854D0DA3-2F80-47AE-8E5C-17E3FA0D423E}" destId="{B24B78FF-209D-404F-B375-ACC540C2264F}" srcOrd="12" destOrd="0" presId="urn:microsoft.com/office/officeart/2008/layout/BendingPictureCaptionList"/>
    <dgm:cxn modelId="{B6E99C4E-0CCA-43EA-BBD1-21EBFCDBE34E}" type="presParOf" srcId="{B24B78FF-209D-404F-B375-ACC540C2264F}" destId="{FC1C99EB-7949-4D8C-9B4B-78792B289499}" srcOrd="0" destOrd="0" presId="urn:microsoft.com/office/officeart/2008/layout/BendingPictureCaptionList"/>
    <dgm:cxn modelId="{B9E7A5B0-E3CA-420D-8AD2-849B07DCF926}" type="presParOf" srcId="{B24B78FF-209D-404F-B375-ACC540C2264F}" destId="{0ABDF8EF-9C54-43ED-B2AC-D1E979203732}" srcOrd="1" destOrd="0" presId="urn:microsoft.com/office/officeart/2008/layout/BendingPictureCaptionList"/>
    <dgm:cxn modelId="{C1F582EE-045B-4112-842C-B34A351C654E}" type="presParOf" srcId="{854D0DA3-2F80-47AE-8E5C-17E3FA0D423E}" destId="{E2A301B1-0FAB-407D-9D3A-ED76179DBE9F}" srcOrd="13" destOrd="0" presId="urn:microsoft.com/office/officeart/2008/layout/BendingPictureCaptionList"/>
    <dgm:cxn modelId="{C58A76AE-811A-4AD0-8547-70ECF45E7FD7}" type="presParOf" srcId="{854D0DA3-2F80-47AE-8E5C-17E3FA0D423E}" destId="{81C1B7CF-D378-4C94-8327-EE317618C7CF}" srcOrd="14" destOrd="0" presId="urn:microsoft.com/office/officeart/2008/layout/BendingPictureCaptionList"/>
    <dgm:cxn modelId="{EE8F632D-863F-4FED-94EC-E4284D5D1A70}" type="presParOf" srcId="{81C1B7CF-D378-4C94-8327-EE317618C7CF}" destId="{7635EABC-6C28-4ABC-BAD4-8FF4271F1C30}" srcOrd="0" destOrd="0" presId="urn:microsoft.com/office/officeart/2008/layout/BendingPictureCaptionList"/>
    <dgm:cxn modelId="{F6D3EBC7-9D31-4D6E-BF19-DA6FFD849739}" type="presParOf" srcId="{81C1B7CF-D378-4C94-8327-EE317618C7CF}" destId="{66722636-012F-44F6-B2A3-87768012576F}" srcOrd="1" destOrd="0" presId="urn:microsoft.com/office/officeart/2008/layout/BendingPictureCaptionList"/>
    <dgm:cxn modelId="{9376056A-71A9-4C28-A1BA-687F27D0CDB2}" type="presParOf" srcId="{854D0DA3-2F80-47AE-8E5C-17E3FA0D423E}" destId="{4232AE7C-9B1E-48B5-A305-3D59CC9E41FD}" srcOrd="15" destOrd="0" presId="urn:microsoft.com/office/officeart/2008/layout/BendingPictureCaptionList"/>
    <dgm:cxn modelId="{0CDA32B3-0CCC-4115-AC77-3CC7FFDCB9EC}" type="presParOf" srcId="{854D0DA3-2F80-47AE-8E5C-17E3FA0D423E}" destId="{381353E2-CD69-4284-BB9C-9E3FA98FA8A4}" srcOrd="16" destOrd="0" presId="urn:microsoft.com/office/officeart/2008/layout/BendingPictureCaptionList"/>
    <dgm:cxn modelId="{E5651459-4CDF-462F-83F3-82DD71C92365}" type="presParOf" srcId="{381353E2-CD69-4284-BB9C-9E3FA98FA8A4}" destId="{DA5A7CD9-3BE0-4891-BB52-40CA3E273A9A}" srcOrd="0" destOrd="0" presId="urn:microsoft.com/office/officeart/2008/layout/BendingPictureCaptionList"/>
    <dgm:cxn modelId="{C609A3DF-26FF-4BE0-A2FD-115B1B76B8B0}" type="presParOf" srcId="{381353E2-CD69-4284-BB9C-9E3FA98FA8A4}" destId="{BA9C3577-836F-4F01-8B62-186F3EB72A76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B47EE0-04D8-449F-BF44-96B6D5E71960}">
      <dsp:nvSpPr>
        <dsp:cNvPr id="0" name=""/>
        <dsp:cNvSpPr/>
      </dsp:nvSpPr>
      <dsp:spPr>
        <a:xfrm>
          <a:off x="2420226" y="3723127"/>
          <a:ext cx="140287" cy="14028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23B2907-7A76-4B9E-838B-17CABD058119}">
      <dsp:nvSpPr>
        <dsp:cNvPr id="0" name=""/>
        <dsp:cNvSpPr/>
      </dsp:nvSpPr>
      <dsp:spPr>
        <a:xfrm>
          <a:off x="2155785" y="3850427"/>
          <a:ext cx="140287" cy="140287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EF15EE6-0A94-4D0E-9BEA-F338B58A81B7}">
      <dsp:nvSpPr>
        <dsp:cNvPr id="0" name=""/>
        <dsp:cNvSpPr/>
      </dsp:nvSpPr>
      <dsp:spPr>
        <a:xfrm>
          <a:off x="1878718" y="3950978"/>
          <a:ext cx="140287" cy="140287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89BA13C-1E27-4142-97BA-4D309BA2FD2C}">
      <dsp:nvSpPr>
        <dsp:cNvPr id="0" name=""/>
        <dsp:cNvSpPr/>
      </dsp:nvSpPr>
      <dsp:spPr>
        <a:xfrm>
          <a:off x="3689823" y="2249524"/>
          <a:ext cx="140287" cy="140287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1AE0BD5-DF58-4743-9421-6D2A6EE5E942}">
      <dsp:nvSpPr>
        <dsp:cNvPr id="0" name=""/>
        <dsp:cNvSpPr/>
      </dsp:nvSpPr>
      <dsp:spPr>
        <a:xfrm>
          <a:off x="3583205" y="2508581"/>
          <a:ext cx="140287" cy="140287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6436852-FD9D-4075-9A6A-B5AE12576605}">
      <dsp:nvSpPr>
        <dsp:cNvPr id="0" name=""/>
        <dsp:cNvSpPr/>
      </dsp:nvSpPr>
      <dsp:spPr>
        <a:xfrm>
          <a:off x="0" y="4513474"/>
          <a:ext cx="140287" cy="14028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B1A61B7-7759-4BE0-856D-48568CC0BA96}">
      <dsp:nvSpPr>
        <dsp:cNvPr id="0" name=""/>
        <dsp:cNvSpPr/>
      </dsp:nvSpPr>
      <dsp:spPr>
        <a:xfrm>
          <a:off x="3894811" y="0"/>
          <a:ext cx="140287" cy="140287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239D050-B2F2-4530-977A-7C488B56817F}">
      <dsp:nvSpPr>
        <dsp:cNvPr id="0" name=""/>
        <dsp:cNvSpPr/>
      </dsp:nvSpPr>
      <dsp:spPr>
        <a:xfrm>
          <a:off x="3897448" y="51750"/>
          <a:ext cx="140287" cy="140287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A448457-1AFB-4B22-9F61-6DC245C12CCD}">
      <dsp:nvSpPr>
        <dsp:cNvPr id="0" name=""/>
        <dsp:cNvSpPr/>
      </dsp:nvSpPr>
      <dsp:spPr>
        <a:xfrm>
          <a:off x="260029" y="4513474"/>
          <a:ext cx="140287" cy="140287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662EDA6-0B7A-4C9E-B3F6-A816E76A66AC}">
      <dsp:nvSpPr>
        <dsp:cNvPr id="0" name=""/>
        <dsp:cNvSpPr/>
      </dsp:nvSpPr>
      <dsp:spPr>
        <a:xfrm>
          <a:off x="3894812" y="599094"/>
          <a:ext cx="140287" cy="140287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FB0A63D-9859-4262-9E71-E18EE1390C4A}">
      <dsp:nvSpPr>
        <dsp:cNvPr id="0" name=""/>
        <dsp:cNvSpPr/>
      </dsp:nvSpPr>
      <dsp:spPr>
        <a:xfrm>
          <a:off x="3897448" y="312788"/>
          <a:ext cx="140287" cy="14028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53CBB3B-DF32-4ADA-9317-F9EDDF46CB25}">
      <dsp:nvSpPr>
        <dsp:cNvPr id="0" name=""/>
        <dsp:cNvSpPr/>
      </dsp:nvSpPr>
      <dsp:spPr>
        <a:xfrm>
          <a:off x="0" y="4513475"/>
          <a:ext cx="140287" cy="140287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A516EC7-643D-4E90-B786-06EC389F709A}">
      <dsp:nvSpPr>
        <dsp:cNvPr id="0" name=""/>
        <dsp:cNvSpPr/>
      </dsp:nvSpPr>
      <dsp:spPr>
        <a:xfrm>
          <a:off x="1194819" y="4249468"/>
          <a:ext cx="3025990" cy="81134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501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solidFill>
                <a:schemeClr val="bg1"/>
              </a:solidFill>
              <a:hlinkClick xmlns:r="http://schemas.openxmlformats.org/officeDocument/2006/relationships" r:id="rId1" action="ppaction://hlinkfile"/>
            </a:rPr>
            <a:t>教學流程及檢核表</a:t>
          </a:r>
          <a:endParaRPr lang="zh-TW" altLang="en-US" sz="2000" b="1" kern="1200" dirty="0">
            <a:solidFill>
              <a:schemeClr val="bg1"/>
            </a:solidFill>
          </a:endParaRPr>
        </a:p>
      </dsp:txBody>
      <dsp:txXfrm>
        <a:off x="1234426" y="4289075"/>
        <a:ext cx="2946776" cy="732134"/>
      </dsp:txXfrm>
    </dsp:sp>
    <dsp:sp modelId="{E6DF3FCF-6208-4D09-AAC2-386AD0AAC566}">
      <dsp:nvSpPr>
        <dsp:cNvPr id="0" name=""/>
        <dsp:cNvSpPr/>
      </dsp:nvSpPr>
      <dsp:spPr>
        <a:xfrm>
          <a:off x="355903" y="3453970"/>
          <a:ext cx="1402870" cy="140277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76200">
          <a:solidFill>
            <a:schemeClr val="bg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46B3445-AB62-4D43-B82D-4C744C130BB1}">
      <dsp:nvSpPr>
        <dsp:cNvPr id="0" name=""/>
        <dsp:cNvSpPr/>
      </dsp:nvSpPr>
      <dsp:spPr>
        <a:xfrm>
          <a:off x="3141301" y="3195904"/>
          <a:ext cx="3025990" cy="81134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501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solidFill>
                <a:schemeClr val="bg1"/>
              </a:solidFill>
              <a:hlinkClick xmlns:r="http://schemas.openxmlformats.org/officeDocument/2006/relationships" r:id="" action="ppaction://hlinksldjump"/>
            </a:rPr>
            <a:t>觀看整段影片</a:t>
          </a:r>
          <a:endParaRPr lang="zh-TW" altLang="en-US" sz="2000" b="1" kern="1200" dirty="0">
            <a:solidFill>
              <a:schemeClr val="bg1"/>
            </a:solidFill>
          </a:endParaRPr>
        </a:p>
      </dsp:txBody>
      <dsp:txXfrm>
        <a:off x="3180908" y="3235511"/>
        <a:ext cx="2946776" cy="732134"/>
      </dsp:txXfrm>
    </dsp:sp>
    <dsp:sp modelId="{CD19ACA3-07AD-488C-8E0A-08888B6B7CA7}">
      <dsp:nvSpPr>
        <dsp:cNvPr id="0" name=""/>
        <dsp:cNvSpPr/>
      </dsp:nvSpPr>
      <dsp:spPr>
        <a:xfrm>
          <a:off x="2302385" y="2400406"/>
          <a:ext cx="1402870" cy="140277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80B340F-86A0-4024-BA0E-801AEF42DE06}">
      <dsp:nvSpPr>
        <dsp:cNvPr id="0" name=""/>
        <dsp:cNvSpPr/>
      </dsp:nvSpPr>
      <dsp:spPr>
        <a:xfrm>
          <a:off x="4034930" y="1597973"/>
          <a:ext cx="3025990" cy="81134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501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solidFill>
                <a:schemeClr val="bg1"/>
              </a:solidFill>
              <a:hlinkClick xmlns:r="http://schemas.openxmlformats.org/officeDocument/2006/relationships" r:id="" action="ppaction://hlinksldjump"/>
            </a:rPr>
            <a:t>分段教學影片</a:t>
          </a:r>
          <a:endParaRPr lang="zh-TW" altLang="en-US" sz="2000" b="1" kern="1200" dirty="0">
            <a:solidFill>
              <a:schemeClr val="bg1"/>
            </a:solidFill>
          </a:endParaRPr>
        </a:p>
      </dsp:txBody>
      <dsp:txXfrm>
        <a:off x="4074537" y="1637580"/>
        <a:ext cx="2946776" cy="732134"/>
      </dsp:txXfrm>
    </dsp:sp>
    <dsp:sp modelId="{81AA0653-5D1C-47FA-AB3C-26BF29A99EF4}">
      <dsp:nvSpPr>
        <dsp:cNvPr id="0" name=""/>
        <dsp:cNvSpPr/>
      </dsp:nvSpPr>
      <dsp:spPr>
        <a:xfrm>
          <a:off x="3196013" y="802475"/>
          <a:ext cx="1402870" cy="1402771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F8E670-6D2C-4660-AA41-0FC05800DED8}">
      <dsp:nvSpPr>
        <dsp:cNvPr id="0" name=""/>
        <dsp:cNvSpPr/>
      </dsp:nvSpPr>
      <dsp:spPr>
        <a:xfrm>
          <a:off x="2978" y="575221"/>
          <a:ext cx="1612409" cy="128992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95000" algn="tl" rotWithShape="0">
            <a:srgbClr val="000000">
              <a:alpha val="50000"/>
            </a:srgbClr>
          </a:outerShdw>
        </a:effectLst>
        <a:scene3d>
          <a:camera prst="orthographicFront"/>
          <a:lightRig rig="soft" dir="t">
            <a:rot lat="0" lon="0" rev="18000000"/>
          </a:lightRig>
        </a:scene3d>
        <a:sp3d prstMaterial="dkEdge">
          <a:bevelT w="73660" h="44450" prst="ribl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B3A43B0-EA03-4785-BAC5-A00D14279441}">
      <dsp:nvSpPr>
        <dsp:cNvPr id="0" name=""/>
        <dsp:cNvSpPr/>
      </dsp:nvSpPr>
      <dsp:spPr>
        <a:xfrm>
          <a:off x="148094" y="1736156"/>
          <a:ext cx="1435044" cy="451474"/>
        </a:xfrm>
        <a:prstGeom prst="wedgeRectCallout">
          <a:avLst>
            <a:gd name="adj1" fmla="val 20250"/>
            <a:gd name="adj2" fmla="val -60700"/>
          </a:avLst>
        </a:prstGeom>
        <a:blipFill rotWithShape="0">
          <a:blip xmlns:r="http://schemas.openxmlformats.org/officeDocument/2006/relationships" r:embed="rId2">
            <a:duotone>
              <a:schemeClr val="lt1">
                <a:hueOff val="0"/>
                <a:satOff val="0"/>
                <a:lumOff val="0"/>
                <a:alphaOff val="0"/>
                <a:shade val="40000"/>
              </a:schemeClr>
              <a:schemeClr val="lt1">
                <a:hueOff val="0"/>
                <a:satOff val="0"/>
                <a:lumOff val="0"/>
                <a:alphaOff val="0"/>
                <a:tint val="42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95000" algn="tl" rotWithShape="0">
            <a:srgbClr val="000000">
              <a:alpha val="50000"/>
            </a:srgbClr>
          </a:outerShdw>
        </a:effectLst>
        <a:scene3d>
          <a:camera prst="orthographicFront"/>
          <a:lightRig rig="soft" dir="t">
            <a:rot lat="0" lon="0" rev="18000000"/>
          </a:lightRig>
        </a:scene3d>
        <a:sp3d prstMaterial="dkEdge">
          <a:bevelT w="73660" h="4445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kern="1200" dirty="0" smtClean="0">
              <a:latin typeface="標楷體" pitchFamily="65" charset="-120"/>
              <a:ea typeface="標楷體" pitchFamily="65" charset="-120"/>
            </a:rPr>
            <a:t>1.</a:t>
          </a:r>
          <a:r>
            <a:rPr lang="zh-TW" altLang="en-US" sz="1600" kern="1200" dirty="0" smtClean="0">
              <a:latin typeface="標楷體" pitchFamily="65" charset="-120"/>
              <a:ea typeface="標楷體" pitchFamily="65" charset="-120"/>
            </a:rPr>
            <a:t>找缺口</a:t>
          </a:r>
        </a:p>
      </dsp:txBody>
      <dsp:txXfrm>
        <a:off x="148094" y="1736156"/>
        <a:ext cx="1435044" cy="451474"/>
      </dsp:txXfrm>
    </dsp:sp>
    <dsp:sp modelId="{B751714E-563C-4380-B699-55A7B9866BE0}">
      <dsp:nvSpPr>
        <dsp:cNvPr id="0" name=""/>
        <dsp:cNvSpPr/>
      </dsp:nvSpPr>
      <dsp:spPr>
        <a:xfrm>
          <a:off x="1776628" y="575221"/>
          <a:ext cx="1612409" cy="1289927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95000" algn="tl" rotWithShape="0">
            <a:srgbClr val="000000">
              <a:alpha val="50000"/>
            </a:srgbClr>
          </a:outerShdw>
        </a:effectLst>
        <a:scene3d>
          <a:camera prst="orthographicFront"/>
          <a:lightRig rig="soft" dir="t">
            <a:rot lat="0" lon="0" rev="18000000"/>
          </a:lightRig>
        </a:scene3d>
        <a:sp3d prstMaterial="dkEdge">
          <a:bevelT w="73660" h="44450" prst="ribl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8024C95-9EC0-4D03-BFEC-4F8523889DB2}">
      <dsp:nvSpPr>
        <dsp:cNvPr id="0" name=""/>
        <dsp:cNvSpPr/>
      </dsp:nvSpPr>
      <dsp:spPr>
        <a:xfrm>
          <a:off x="1921745" y="1736156"/>
          <a:ext cx="1435044" cy="451474"/>
        </a:xfrm>
        <a:prstGeom prst="wedgeRectCallout">
          <a:avLst>
            <a:gd name="adj1" fmla="val 20250"/>
            <a:gd name="adj2" fmla="val -60700"/>
          </a:avLst>
        </a:prstGeom>
        <a:blipFill rotWithShape="0">
          <a:blip xmlns:r="http://schemas.openxmlformats.org/officeDocument/2006/relationships" r:embed="rId2">
            <a:duotone>
              <a:schemeClr val="lt1">
                <a:hueOff val="0"/>
                <a:satOff val="0"/>
                <a:lumOff val="0"/>
                <a:alphaOff val="0"/>
                <a:shade val="40000"/>
              </a:schemeClr>
              <a:schemeClr val="lt1">
                <a:hueOff val="0"/>
                <a:satOff val="0"/>
                <a:lumOff val="0"/>
                <a:alphaOff val="0"/>
                <a:tint val="42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95000" algn="tl" rotWithShape="0">
            <a:srgbClr val="000000">
              <a:alpha val="50000"/>
            </a:srgbClr>
          </a:outerShdw>
        </a:effectLst>
        <a:scene3d>
          <a:camera prst="orthographicFront"/>
          <a:lightRig rig="soft" dir="t">
            <a:rot lat="0" lon="0" rev="18000000"/>
          </a:lightRig>
        </a:scene3d>
        <a:sp3d prstMaterial="dkEdge">
          <a:bevelT w="73660" h="4445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kern="1200" dirty="0" smtClean="0">
              <a:latin typeface="標楷體" pitchFamily="65" charset="-120"/>
              <a:ea typeface="標楷體" pitchFamily="65" charset="-120"/>
            </a:rPr>
            <a:t>2.</a:t>
          </a:r>
          <a:r>
            <a:rPr lang="zh-TW" altLang="en-US" sz="1600" kern="1200" dirty="0" smtClean="0">
              <a:latin typeface="標楷體" pitchFamily="65" charset="-120"/>
              <a:ea typeface="標楷體" pitchFamily="65" charset="-120"/>
            </a:rPr>
            <a:t>甩一甩</a:t>
          </a:r>
        </a:p>
      </dsp:txBody>
      <dsp:txXfrm>
        <a:off x="1921745" y="1736156"/>
        <a:ext cx="1435044" cy="451474"/>
      </dsp:txXfrm>
    </dsp:sp>
    <dsp:sp modelId="{619C5306-E89E-49E6-A266-CB152D08743D}">
      <dsp:nvSpPr>
        <dsp:cNvPr id="0" name=""/>
        <dsp:cNvSpPr/>
      </dsp:nvSpPr>
      <dsp:spPr>
        <a:xfrm>
          <a:off x="3550279" y="575221"/>
          <a:ext cx="1612409" cy="1289927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95000" algn="tl" rotWithShape="0">
            <a:srgbClr val="000000">
              <a:alpha val="50000"/>
            </a:srgbClr>
          </a:outerShdw>
        </a:effectLst>
        <a:scene3d>
          <a:camera prst="orthographicFront"/>
          <a:lightRig rig="soft" dir="t">
            <a:rot lat="0" lon="0" rev="18000000"/>
          </a:lightRig>
        </a:scene3d>
        <a:sp3d prstMaterial="dkEdge">
          <a:bevelT w="73660" h="44450" prst="ribl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76DC92A-EDEA-4E5C-A174-67ED1351E7B4}">
      <dsp:nvSpPr>
        <dsp:cNvPr id="0" name=""/>
        <dsp:cNvSpPr/>
      </dsp:nvSpPr>
      <dsp:spPr>
        <a:xfrm>
          <a:off x="3695396" y="1736156"/>
          <a:ext cx="1435044" cy="451474"/>
        </a:xfrm>
        <a:prstGeom prst="wedgeRectCallout">
          <a:avLst>
            <a:gd name="adj1" fmla="val 20250"/>
            <a:gd name="adj2" fmla="val -60700"/>
          </a:avLst>
        </a:prstGeom>
        <a:blipFill rotWithShape="0">
          <a:blip xmlns:r="http://schemas.openxmlformats.org/officeDocument/2006/relationships" r:embed="rId2">
            <a:duotone>
              <a:schemeClr val="lt1">
                <a:hueOff val="0"/>
                <a:satOff val="0"/>
                <a:lumOff val="0"/>
                <a:alphaOff val="0"/>
                <a:shade val="40000"/>
              </a:schemeClr>
              <a:schemeClr val="lt1">
                <a:hueOff val="0"/>
                <a:satOff val="0"/>
                <a:lumOff val="0"/>
                <a:alphaOff val="0"/>
                <a:tint val="42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95000" algn="tl" rotWithShape="0">
            <a:srgbClr val="000000">
              <a:alpha val="50000"/>
            </a:srgbClr>
          </a:outerShdw>
        </a:effectLst>
        <a:scene3d>
          <a:camera prst="orthographicFront"/>
          <a:lightRig rig="soft" dir="t">
            <a:rot lat="0" lon="0" rev="18000000"/>
          </a:lightRig>
        </a:scene3d>
        <a:sp3d prstMaterial="dkEdge">
          <a:bevelT w="73660" h="4445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kern="1200" dirty="0" smtClean="0">
              <a:latin typeface="標楷體" pitchFamily="65" charset="-120"/>
              <a:ea typeface="標楷體" pitchFamily="65" charset="-120"/>
            </a:rPr>
            <a:t>3.</a:t>
          </a:r>
          <a:r>
            <a:rPr lang="zh-TW" altLang="en-US" sz="1600" kern="1200" dirty="0" smtClean="0">
              <a:latin typeface="標楷體" pitchFamily="65" charset="-120"/>
              <a:ea typeface="標楷體" pitchFamily="65" charset="-120"/>
            </a:rPr>
            <a:t>撕一角</a:t>
          </a:r>
        </a:p>
      </dsp:txBody>
      <dsp:txXfrm>
        <a:off x="3695396" y="1736156"/>
        <a:ext cx="1435044" cy="451474"/>
      </dsp:txXfrm>
    </dsp:sp>
    <dsp:sp modelId="{762F0E01-D592-49B2-A1D5-CB0AFCA6131E}">
      <dsp:nvSpPr>
        <dsp:cNvPr id="0" name=""/>
        <dsp:cNvSpPr/>
      </dsp:nvSpPr>
      <dsp:spPr>
        <a:xfrm>
          <a:off x="5323929" y="575221"/>
          <a:ext cx="1612409" cy="1289927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95000" algn="tl" rotWithShape="0">
            <a:srgbClr val="000000">
              <a:alpha val="50000"/>
            </a:srgbClr>
          </a:outerShdw>
        </a:effectLst>
        <a:scene3d>
          <a:camera prst="orthographicFront"/>
          <a:lightRig rig="soft" dir="t">
            <a:rot lat="0" lon="0" rev="18000000"/>
          </a:lightRig>
        </a:scene3d>
        <a:sp3d prstMaterial="dkEdge">
          <a:bevelT w="73660" h="44450" prst="ribl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0AA212E-A79F-40C3-814D-1A7050123BD7}">
      <dsp:nvSpPr>
        <dsp:cNvPr id="0" name=""/>
        <dsp:cNvSpPr/>
      </dsp:nvSpPr>
      <dsp:spPr>
        <a:xfrm>
          <a:off x="5469046" y="1736156"/>
          <a:ext cx="1435044" cy="451474"/>
        </a:xfrm>
        <a:prstGeom prst="wedgeRectCallout">
          <a:avLst>
            <a:gd name="adj1" fmla="val 20250"/>
            <a:gd name="adj2" fmla="val -60700"/>
          </a:avLst>
        </a:prstGeom>
        <a:blipFill rotWithShape="0">
          <a:blip xmlns:r="http://schemas.openxmlformats.org/officeDocument/2006/relationships" r:embed="rId2">
            <a:duotone>
              <a:schemeClr val="lt1">
                <a:hueOff val="0"/>
                <a:satOff val="0"/>
                <a:lumOff val="0"/>
                <a:alphaOff val="0"/>
                <a:shade val="40000"/>
              </a:schemeClr>
              <a:schemeClr val="lt1">
                <a:hueOff val="0"/>
                <a:satOff val="0"/>
                <a:lumOff val="0"/>
                <a:alphaOff val="0"/>
                <a:tint val="42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95000" algn="tl" rotWithShape="0">
            <a:srgbClr val="000000">
              <a:alpha val="50000"/>
            </a:srgbClr>
          </a:outerShdw>
        </a:effectLst>
        <a:scene3d>
          <a:camera prst="orthographicFront"/>
          <a:lightRig rig="soft" dir="t">
            <a:rot lat="0" lon="0" rev="18000000"/>
          </a:lightRig>
        </a:scene3d>
        <a:sp3d prstMaterial="dkEdge">
          <a:bevelT w="73660" h="4445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kern="1200" dirty="0" smtClean="0">
              <a:latin typeface="標楷體" pitchFamily="65" charset="-120"/>
              <a:ea typeface="標楷體" pitchFamily="65" charset="-120"/>
            </a:rPr>
            <a:t>4.</a:t>
          </a:r>
          <a:r>
            <a:rPr lang="zh-TW" altLang="en-US" sz="1600" kern="1200" dirty="0" smtClean="0">
              <a:latin typeface="標楷體" pitchFamily="65" charset="-120"/>
              <a:ea typeface="標楷體" pitchFamily="65" charset="-120"/>
            </a:rPr>
            <a:t>對杯口</a:t>
          </a:r>
        </a:p>
      </dsp:txBody>
      <dsp:txXfrm>
        <a:off x="5469046" y="1736156"/>
        <a:ext cx="1435044" cy="451474"/>
      </dsp:txXfrm>
    </dsp:sp>
    <dsp:sp modelId="{C94B6367-0017-4F70-9C13-1FE0859150C2}">
      <dsp:nvSpPr>
        <dsp:cNvPr id="0" name=""/>
        <dsp:cNvSpPr/>
      </dsp:nvSpPr>
      <dsp:spPr>
        <a:xfrm>
          <a:off x="7097580" y="575221"/>
          <a:ext cx="1612409" cy="1289927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95000" algn="tl" rotWithShape="0">
            <a:srgbClr val="000000">
              <a:alpha val="50000"/>
            </a:srgbClr>
          </a:outerShdw>
        </a:effectLst>
        <a:scene3d>
          <a:camera prst="orthographicFront"/>
          <a:lightRig rig="soft" dir="t">
            <a:rot lat="0" lon="0" rev="18000000"/>
          </a:lightRig>
        </a:scene3d>
        <a:sp3d prstMaterial="dkEdge">
          <a:bevelT w="73660" h="44450" prst="ribl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FF411B7-0EDD-4242-ADB0-87CAC67EAFAE}">
      <dsp:nvSpPr>
        <dsp:cNvPr id="0" name=""/>
        <dsp:cNvSpPr/>
      </dsp:nvSpPr>
      <dsp:spPr>
        <a:xfrm>
          <a:off x="7242697" y="1736156"/>
          <a:ext cx="1435044" cy="451474"/>
        </a:xfrm>
        <a:prstGeom prst="wedgeRectCallout">
          <a:avLst>
            <a:gd name="adj1" fmla="val 20250"/>
            <a:gd name="adj2" fmla="val -60700"/>
          </a:avLst>
        </a:prstGeom>
        <a:blipFill rotWithShape="0">
          <a:blip xmlns:r="http://schemas.openxmlformats.org/officeDocument/2006/relationships" r:embed="rId2">
            <a:duotone>
              <a:schemeClr val="lt1">
                <a:hueOff val="0"/>
                <a:satOff val="0"/>
                <a:lumOff val="0"/>
                <a:alphaOff val="0"/>
                <a:shade val="40000"/>
              </a:schemeClr>
              <a:schemeClr val="lt1">
                <a:hueOff val="0"/>
                <a:satOff val="0"/>
                <a:lumOff val="0"/>
                <a:alphaOff val="0"/>
                <a:tint val="42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95000" algn="tl" rotWithShape="0">
            <a:srgbClr val="000000">
              <a:alpha val="50000"/>
            </a:srgbClr>
          </a:outerShdw>
        </a:effectLst>
        <a:scene3d>
          <a:camera prst="orthographicFront"/>
          <a:lightRig rig="soft" dir="t">
            <a:rot lat="0" lon="0" rev="18000000"/>
          </a:lightRig>
        </a:scene3d>
        <a:sp3d prstMaterial="dkEdge">
          <a:bevelT w="73660" h="4445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kern="1200" dirty="0" smtClean="0">
              <a:latin typeface="標楷體" pitchFamily="65" charset="-120"/>
              <a:ea typeface="標楷體" pitchFamily="65" charset="-120"/>
            </a:rPr>
            <a:t>5.</a:t>
          </a:r>
          <a:r>
            <a:rPr lang="zh-TW" altLang="en-US" sz="1600" kern="1200" dirty="0" smtClean="0">
              <a:latin typeface="標楷體" pitchFamily="65" charset="-120"/>
              <a:ea typeface="標楷體" pitchFamily="65" charset="-120"/>
            </a:rPr>
            <a:t>倒進去</a:t>
          </a:r>
        </a:p>
      </dsp:txBody>
      <dsp:txXfrm>
        <a:off x="7242697" y="1736156"/>
        <a:ext cx="1435044" cy="451474"/>
      </dsp:txXfrm>
    </dsp:sp>
    <dsp:sp modelId="{AA8776A9-F4BE-42DF-89B9-13577A769909}">
      <dsp:nvSpPr>
        <dsp:cNvPr id="0" name=""/>
        <dsp:cNvSpPr/>
      </dsp:nvSpPr>
      <dsp:spPr>
        <a:xfrm>
          <a:off x="889803" y="2348872"/>
          <a:ext cx="1612409" cy="1289927"/>
        </a:xfrm>
        <a:prstGeom prst="rect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>
          <a:outerShdw blurRad="95000" algn="tl" rotWithShape="0">
            <a:srgbClr val="000000">
              <a:alpha val="50000"/>
            </a:srgbClr>
          </a:outerShdw>
        </a:effectLst>
        <a:scene3d>
          <a:camera prst="orthographicFront"/>
          <a:lightRig rig="soft" dir="t">
            <a:rot lat="0" lon="0" rev="18000000"/>
          </a:lightRig>
        </a:scene3d>
        <a:sp3d prstMaterial="dkEdge">
          <a:bevelT w="73660" h="44450" prst="ribl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B008A15-AE03-4099-A288-248FC464FF7E}">
      <dsp:nvSpPr>
        <dsp:cNvPr id="0" name=""/>
        <dsp:cNvSpPr/>
      </dsp:nvSpPr>
      <dsp:spPr>
        <a:xfrm>
          <a:off x="1034920" y="3509807"/>
          <a:ext cx="1435044" cy="451474"/>
        </a:xfrm>
        <a:prstGeom prst="wedgeRectCallout">
          <a:avLst>
            <a:gd name="adj1" fmla="val 20250"/>
            <a:gd name="adj2" fmla="val -60700"/>
          </a:avLst>
        </a:prstGeom>
        <a:blipFill rotWithShape="0">
          <a:blip xmlns:r="http://schemas.openxmlformats.org/officeDocument/2006/relationships" r:embed="rId2">
            <a:duotone>
              <a:schemeClr val="lt1">
                <a:hueOff val="0"/>
                <a:satOff val="0"/>
                <a:lumOff val="0"/>
                <a:alphaOff val="0"/>
                <a:shade val="40000"/>
              </a:schemeClr>
              <a:schemeClr val="lt1">
                <a:hueOff val="0"/>
                <a:satOff val="0"/>
                <a:lumOff val="0"/>
                <a:alphaOff val="0"/>
                <a:tint val="42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95000" algn="tl" rotWithShape="0">
            <a:srgbClr val="000000">
              <a:alpha val="50000"/>
            </a:srgbClr>
          </a:outerShdw>
        </a:effectLst>
        <a:scene3d>
          <a:camera prst="orthographicFront"/>
          <a:lightRig rig="soft" dir="t">
            <a:rot lat="0" lon="0" rev="18000000"/>
          </a:lightRig>
        </a:scene3d>
        <a:sp3d prstMaterial="dkEdge">
          <a:bevelT w="73660" h="4445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altLang="zh-TW" sz="1600" kern="1200" dirty="0" smtClean="0">
              <a:latin typeface="標楷體" pitchFamily="65" charset="-120"/>
              <a:ea typeface="標楷體" pitchFamily="65" charset="-120"/>
            </a:rPr>
            <a:t>6.</a:t>
          </a:r>
          <a:r>
            <a:rPr lang="zh-TW" altLang="en-US" sz="1600" kern="1200" dirty="0" smtClean="0">
              <a:latin typeface="標楷體" pitchFamily="65" charset="-120"/>
              <a:ea typeface="標楷體" pitchFamily="65" charset="-120"/>
            </a:rPr>
            <a:t>加熱水，</a:t>
          </a:r>
          <a:endParaRPr lang="en-US" altLang="zh-TW" sz="1600" kern="1200" dirty="0" smtClean="0">
            <a:latin typeface="標楷體" pitchFamily="65" charset="-120"/>
            <a:ea typeface="標楷體" pitchFamily="65" charset="-12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kern="1200" dirty="0" smtClean="0">
              <a:latin typeface="標楷體" pitchFamily="65" charset="-120"/>
              <a:ea typeface="標楷體" pitchFamily="65" charset="-120"/>
            </a:rPr>
            <a:t>不要滿</a:t>
          </a:r>
        </a:p>
      </dsp:txBody>
      <dsp:txXfrm>
        <a:off x="1034920" y="3509807"/>
        <a:ext cx="1435044" cy="451474"/>
      </dsp:txXfrm>
    </dsp:sp>
    <dsp:sp modelId="{FC1C99EB-7949-4D8C-9B4B-78792B289499}">
      <dsp:nvSpPr>
        <dsp:cNvPr id="0" name=""/>
        <dsp:cNvSpPr/>
      </dsp:nvSpPr>
      <dsp:spPr>
        <a:xfrm>
          <a:off x="2663453" y="2348872"/>
          <a:ext cx="1612409" cy="1289927"/>
        </a:xfrm>
        <a:prstGeom prst="rect">
          <a:avLst/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>
          <a:noFill/>
        </a:ln>
        <a:effectLst>
          <a:outerShdw blurRad="95000" algn="tl" rotWithShape="0">
            <a:srgbClr val="000000">
              <a:alpha val="50000"/>
            </a:srgbClr>
          </a:outerShdw>
        </a:effectLst>
        <a:scene3d>
          <a:camera prst="orthographicFront"/>
          <a:lightRig rig="soft" dir="t">
            <a:rot lat="0" lon="0" rev="18000000"/>
          </a:lightRig>
        </a:scene3d>
        <a:sp3d prstMaterial="dkEdge">
          <a:bevelT w="73660" h="44450" prst="ribl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ABDF8EF-9C54-43ED-B2AC-D1E979203732}">
      <dsp:nvSpPr>
        <dsp:cNvPr id="0" name=""/>
        <dsp:cNvSpPr/>
      </dsp:nvSpPr>
      <dsp:spPr>
        <a:xfrm>
          <a:off x="2808570" y="3509807"/>
          <a:ext cx="1435044" cy="451474"/>
        </a:xfrm>
        <a:prstGeom prst="wedgeRectCallout">
          <a:avLst>
            <a:gd name="adj1" fmla="val 20250"/>
            <a:gd name="adj2" fmla="val -60700"/>
          </a:avLst>
        </a:prstGeom>
        <a:blipFill rotWithShape="0">
          <a:blip xmlns:r="http://schemas.openxmlformats.org/officeDocument/2006/relationships" r:embed="rId2">
            <a:duotone>
              <a:schemeClr val="lt1">
                <a:hueOff val="0"/>
                <a:satOff val="0"/>
                <a:lumOff val="0"/>
                <a:alphaOff val="0"/>
                <a:shade val="40000"/>
              </a:schemeClr>
              <a:schemeClr val="lt1">
                <a:hueOff val="0"/>
                <a:satOff val="0"/>
                <a:lumOff val="0"/>
                <a:alphaOff val="0"/>
                <a:tint val="42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95000" algn="tl" rotWithShape="0">
            <a:srgbClr val="000000">
              <a:alpha val="50000"/>
            </a:srgbClr>
          </a:outerShdw>
        </a:effectLst>
        <a:scene3d>
          <a:camera prst="orthographicFront"/>
          <a:lightRig rig="soft" dir="t">
            <a:rot lat="0" lon="0" rev="18000000"/>
          </a:lightRig>
        </a:scene3d>
        <a:sp3d prstMaterial="dkEdge">
          <a:bevelT w="73660" h="4445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kern="1200" dirty="0" smtClean="0">
              <a:latin typeface="標楷體" pitchFamily="65" charset="-120"/>
              <a:ea typeface="標楷體" pitchFamily="65" charset="-120"/>
            </a:rPr>
            <a:t>7.</a:t>
          </a:r>
          <a:r>
            <a:rPr lang="zh-TW" altLang="en-US" sz="1600" kern="1200" dirty="0" smtClean="0">
              <a:latin typeface="標楷體" pitchFamily="65" charset="-120"/>
              <a:ea typeface="標楷體" pitchFamily="65" charset="-120"/>
            </a:rPr>
            <a:t>拿筷子</a:t>
          </a:r>
        </a:p>
      </dsp:txBody>
      <dsp:txXfrm>
        <a:off x="2808570" y="3509807"/>
        <a:ext cx="1435044" cy="451474"/>
      </dsp:txXfrm>
    </dsp:sp>
    <dsp:sp modelId="{7635EABC-6C28-4ABC-BAD4-8FF4271F1C30}">
      <dsp:nvSpPr>
        <dsp:cNvPr id="0" name=""/>
        <dsp:cNvSpPr/>
      </dsp:nvSpPr>
      <dsp:spPr>
        <a:xfrm>
          <a:off x="4437104" y="2348872"/>
          <a:ext cx="1612409" cy="1289927"/>
        </a:xfrm>
        <a:prstGeom prst="rect">
          <a:avLst/>
        </a:prstGeom>
        <a:blipFill rotWithShape="1">
          <a:blip xmlns:r="http://schemas.openxmlformats.org/officeDocument/2006/relationships" r:embed="rId9"/>
          <a:stretch>
            <a:fillRect/>
          </a:stretch>
        </a:blipFill>
        <a:ln>
          <a:noFill/>
        </a:ln>
        <a:effectLst>
          <a:outerShdw blurRad="95000" algn="tl" rotWithShape="0">
            <a:srgbClr val="000000">
              <a:alpha val="50000"/>
            </a:srgbClr>
          </a:outerShdw>
        </a:effectLst>
        <a:scene3d>
          <a:camera prst="orthographicFront"/>
          <a:lightRig rig="soft" dir="t">
            <a:rot lat="0" lon="0" rev="18000000"/>
          </a:lightRig>
        </a:scene3d>
        <a:sp3d prstMaterial="dkEdge">
          <a:bevelT w="73660" h="44450" prst="ribl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6722636-012F-44F6-B2A3-87768012576F}">
      <dsp:nvSpPr>
        <dsp:cNvPr id="0" name=""/>
        <dsp:cNvSpPr/>
      </dsp:nvSpPr>
      <dsp:spPr>
        <a:xfrm>
          <a:off x="4582221" y="3509807"/>
          <a:ext cx="1435044" cy="451474"/>
        </a:xfrm>
        <a:prstGeom prst="wedgeRectCallout">
          <a:avLst>
            <a:gd name="adj1" fmla="val 20250"/>
            <a:gd name="adj2" fmla="val -60700"/>
          </a:avLst>
        </a:prstGeom>
        <a:blipFill rotWithShape="0">
          <a:blip xmlns:r="http://schemas.openxmlformats.org/officeDocument/2006/relationships" r:embed="rId2">
            <a:duotone>
              <a:schemeClr val="lt1">
                <a:hueOff val="0"/>
                <a:satOff val="0"/>
                <a:lumOff val="0"/>
                <a:alphaOff val="0"/>
                <a:shade val="40000"/>
              </a:schemeClr>
              <a:schemeClr val="lt1">
                <a:hueOff val="0"/>
                <a:satOff val="0"/>
                <a:lumOff val="0"/>
                <a:alphaOff val="0"/>
                <a:tint val="42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95000" algn="tl" rotWithShape="0">
            <a:srgbClr val="000000">
              <a:alpha val="50000"/>
            </a:srgbClr>
          </a:outerShdw>
        </a:effectLst>
        <a:scene3d>
          <a:camera prst="orthographicFront"/>
          <a:lightRig rig="soft" dir="t">
            <a:rot lat="0" lon="0" rev="18000000"/>
          </a:lightRig>
        </a:scene3d>
        <a:sp3d prstMaterial="dkEdge">
          <a:bevelT w="73660" h="4445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altLang="zh-TW" sz="1600" kern="1200" dirty="0" smtClean="0">
              <a:latin typeface="標楷體" pitchFamily="65" charset="-120"/>
              <a:ea typeface="標楷體" pitchFamily="65" charset="-120"/>
            </a:rPr>
            <a:t>8.</a:t>
          </a:r>
          <a:r>
            <a:rPr lang="zh-TW" altLang="en-US" sz="1600" kern="1200" dirty="0" smtClean="0">
              <a:latin typeface="標楷體" pitchFamily="65" charset="-120"/>
              <a:ea typeface="標楷體" pitchFamily="65" charset="-120"/>
            </a:rPr>
            <a:t>攪一攪，</a:t>
          </a:r>
          <a:endParaRPr lang="en-US" altLang="zh-TW" sz="1600" kern="1200" dirty="0" smtClean="0">
            <a:latin typeface="標楷體" pitchFamily="65" charset="-120"/>
            <a:ea typeface="標楷體" pitchFamily="65" charset="-12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kern="1200" dirty="0" smtClean="0">
              <a:latin typeface="標楷體" pitchFamily="65" charset="-120"/>
              <a:ea typeface="標楷體" pitchFamily="65" charset="-120"/>
            </a:rPr>
            <a:t>拌均勻</a:t>
          </a:r>
        </a:p>
      </dsp:txBody>
      <dsp:txXfrm>
        <a:off x="4582221" y="3509807"/>
        <a:ext cx="1435044" cy="451474"/>
      </dsp:txXfrm>
    </dsp:sp>
    <dsp:sp modelId="{DA5A7CD9-3BE0-4891-BB52-40CA3E273A9A}">
      <dsp:nvSpPr>
        <dsp:cNvPr id="0" name=""/>
        <dsp:cNvSpPr/>
      </dsp:nvSpPr>
      <dsp:spPr>
        <a:xfrm>
          <a:off x="6210755" y="2348872"/>
          <a:ext cx="1612409" cy="1289927"/>
        </a:xfrm>
        <a:prstGeom prst="rect">
          <a:avLst/>
        </a:prstGeom>
        <a:blipFill rotWithShape="1">
          <a:blip xmlns:r="http://schemas.openxmlformats.org/officeDocument/2006/relationships" r:embed="rId10"/>
          <a:stretch>
            <a:fillRect/>
          </a:stretch>
        </a:blipFill>
        <a:ln>
          <a:noFill/>
        </a:ln>
        <a:effectLst>
          <a:outerShdw blurRad="95000" algn="tl" rotWithShape="0">
            <a:srgbClr val="000000">
              <a:alpha val="50000"/>
            </a:srgbClr>
          </a:outerShdw>
        </a:effectLst>
        <a:scene3d>
          <a:camera prst="orthographicFront"/>
          <a:lightRig rig="soft" dir="t">
            <a:rot lat="0" lon="0" rev="18000000"/>
          </a:lightRig>
        </a:scene3d>
        <a:sp3d prstMaterial="dkEdge">
          <a:bevelT w="73660" h="44450" prst="ribl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A9C3577-836F-4F01-8B62-186F3EB72A76}">
      <dsp:nvSpPr>
        <dsp:cNvPr id="0" name=""/>
        <dsp:cNvSpPr/>
      </dsp:nvSpPr>
      <dsp:spPr>
        <a:xfrm>
          <a:off x="6355871" y="3509807"/>
          <a:ext cx="1435044" cy="451474"/>
        </a:xfrm>
        <a:prstGeom prst="wedgeRectCallout">
          <a:avLst>
            <a:gd name="adj1" fmla="val 20250"/>
            <a:gd name="adj2" fmla="val -60700"/>
          </a:avLst>
        </a:prstGeom>
        <a:blipFill rotWithShape="0">
          <a:blip xmlns:r="http://schemas.openxmlformats.org/officeDocument/2006/relationships" r:embed="rId2">
            <a:duotone>
              <a:schemeClr val="lt1">
                <a:hueOff val="0"/>
                <a:satOff val="0"/>
                <a:lumOff val="0"/>
                <a:alphaOff val="0"/>
                <a:shade val="40000"/>
              </a:schemeClr>
              <a:schemeClr val="lt1">
                <a:hueOff val="0"/>
                <a:satOff val="0"/>
                <a:lumOff val="0"/>
                <a:alphaOff val="0"/>
                <a:tint val="42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95000" algn="tl" rotWithShape="0">
            <a:srgbClr val="000000">
              <a:alpha val="50000"/>
            </a:srgbClr>
          </a:outerShdw>
        </a:effectLst>
        <a:scene3d>
          <a:camera prst="orthographicFront"/>
          <a:lightRig rig="soft" dir="t">
            <a:rot lat="0" lon="0" rev="18000000"/>
          </a:lightRig>
        </a:scene3d>
        <a:sp3d prstMaterial="dkEdge">
          <a:bevelT w="73660" h="4445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kern="1200" dirty="0" smtClean="0"/>
            <a:t>9.</a:t>
          </a:r>
          <a:r>
            <a:rPr lang="zh-TW" altLang="en-US" sz="1600" kern="1200" dirty="0" smtClean="0"/>
            <a:t>完成了</a:t>
          </a:r>
        </a:p>
      </dsp:txBody>
      <dsp:txXfrm>
        <a:off x="6355871" y="3509807"/>
        <a:ext cx="1435044" cy="4514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E6477A-7E53-440C-A12E-A3FA8A166D93}" type="datetimeFigureOut">
              <a:rPr lang="zh-TW" altLang="en-US" smtClean="0"/>
              <a:pPr/>
              <a:t>2015/1/3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23AC4C-44E9-4F55-9371-82ECB177F69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7653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23AC4C-44E9-4F55-9371-82ECB177F693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1262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23AC4C-44E9-4F55-9371-82ECB177F693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3436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23AC4C-44E9-4F55-9371-82ECB177F693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9595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pPr/>
              <a:t>2015/1/3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0954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pPr/>
              <a:t>2015/1/3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0310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pPr/>
              <a:t>2015/1/3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9317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標題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cxnSp>
        <p:nvCxnSpPr>
          <p:cNvPr id="8" name="直線接點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橢圓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日期版面配置區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pPr/>
              <a:t>2015/1/3</a:t>
            </a:fld>
            <a:endParaRPr lang="zh-TW" altLang="en-US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pPr/>
              <a:t>2015/1/3</a:t>
            </a:fld>
            <a:endParaRPr lang="zh-TW" altLang="en-US"/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6" name="頁尾版面配置區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pPr/>
              <a:t>2015/1/3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cxnSp>
        <p:nvCxnSpPr>
          <p:cNvPr id="7" name="直線接點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pPr/>
              <a:t>2015/1/3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pPr/>
              <a:t>2015/1/3</a:t>
            </a:fld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32" name="內容版面配置區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34" name="內容版面配置區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2" name="文字版面配置區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cxnSp>
        <p:nvCxnSpPr>
          <p:cNvPr id="10" name="直線接點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pPr/>
              <a:t>2015/1/3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pPr/>
              <a:t>2015/1/3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內容版面配置區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31" name="標題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pPr/>
              <a:t>2015/1/3</a:t>
            </a:fld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pPr/>
              <a:t>2015/1/3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65413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pPr/>
              <a:t>2015/1/3</a:t>
            </a:fld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pPr/>
              <a:t>2015/1/3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pPr/>
              <a:t>2015/1/3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pPr/>
              <a:t>2015/1/3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1765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pPr/>
              <a:t>2015/1/3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9268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pPr/>
              <a:t>2015/1/3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2277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pPr/>
              <a:t>2015/1/3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3321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pPr/>
              <a:t>2015/1/3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2556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pPr/>
              <a:t>2015/1/3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3499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pPr/>
              <a:t>2015/1/3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3468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6C3B3-630A-49F7-9F77-D65AEAC50B96}" type="datetimeFigureOut">
              <a:rPr lang="zh-TW" altLang="en-US" smtClean="0"/>
              <a:pPr/>
              <a:t>2015/1/3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607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版面配置區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24" name="日期版面配置區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CA06C3B3-630A-49F7-9F77-D65AEAC50B96}" type="datetimeFigureOut">
              <a:rPr lang="zh-TW" altLang="en-US" smtClean="0"/>
              <a:pPr/>
              <a:t>2015/1/3</a:t>
            </a:fld>
            <a:endParaRPr lang="zh-TW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5" name="標題版面配置區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503" r:id="rId1"/>
    <p:sldLayoutId id="2147484504" r:id="rId2"/>
    <p:sldLayoutId id="2147484505" r:id="rId3"/>
    <p:sldLayoutId id="2147484506" r:id="rId4"/>
    <p:sldLayoutId id="2147484507" r:id="rId5"/>
    <p:sldLayoutId id="2147484508" r:id="rId6"/>
    <p:sldLayoutId id="2147484509" r:id="rId7"/>
    <p:sldLayoutId id="2147484510" r:id="rId8"/>
    <p:sldLayoutId id="2147484511" r:id="rId9"/>
    <p:sldLayoutId id="2147484512" r:id="rId10"/>
    <p:sldLayoutId id="214748451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6" Type="http://schemas.openxmlformats.org/officeDocument/2006/relationships/image" Target="../media/image18.jpeg"/><Relationship Id="rId5" Type="http://schemas.openxmlformats.org/officeDocument/2006/relationships/slide" Target="slide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6" Type="http://schemas.openxmlformats.org/officeDocument/2006/relationships/image" Target="../media/image18.jpeg"/><Relationship Id="rId5" Type="http://schemas.openxmlformats.org/officeDocument/2006/relationships/slide" Target="slide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jpeg"/><Relationship Id="rId2" Type="http://schemas.openxmlformats.org/officeDocument/2006/relationships/video" Target="../media/media10.wmv"/><Relationship Id="rId1" Type="http://schemas.microsoft.com/office/2007/relationships/media" Target="../media/media10.wmv"/><Relationship Id="rId6" Type="http://schemas.openxmlformats.org/officeDocument/2006/relationships/slide" Target="slide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slide" Target="slide2.xml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8.jpeg"/><Relationship Id="rId5" Type="http://schemas.openxmlformats.org/officeDocument/2006/relationships/slide" Target="slide2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18.jpeg"/><Relationship Id="rId5" Type="http://schemas.openxmlformats.org/officeDocument/2006/relationships/slide" Target="slide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18.jpeg"/><Relationship Id="rId5" Type="http://schemas.openxmlformats.org/officeDocument/2006/relationships/slide" Target="slide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18.jpeg"/><Relationship Id="rId5" Type="http://schemas.openxmlformats.org/officeDocument/2006/relationships/slide" Target="slide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image" Target="../media/image18.jpeg"/><Relationship Id="rId5" Type="http://schemas.openxmlformats.org/officeDocument/2006/relationships/slide" Target="slide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6" Type="http://schemas.openxmlformats.org/officeDocument/2006/relationships/image" Target="../media/image18.jpeg"/><Relationship Id="rId5" Type="http://schemas.openxmlformats.org/officeDocument/2006/relationships/slide" Target="slide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2843808" y="116632"/>
            <a:ext cx="5040560" cy="1152128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zh-TW" alt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沖</a:t>
            </a:r>
            <a:r>
              <a:rPr lang="zh-TW" alt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泡即溶飲</a:t>
            </a:r>
            <a:r>
              <a:rPr lang="zh-TW" alt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品</a:t>
            </a:r>
            <a:endParaRPr lang="zh-TW" altLang="en-US" sz="6000" dirty="0"/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3636261950"/>
              </p:ext>
            </p:extLst>
          </p:nvPr>
        </p:nvGraphicFramePr>
        <p:xfrm>
          <a:off x="1759873" y="1412776"/>
          <a:ext cx="7416824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8205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沖泡8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67544" y="908720"/>
            <a:ext cx="7776864" cy="5544616"/>
          </a:xfrm>
        </p:spPr>
      </p:pic>
      <p:sp>
        <p:nvSpPr>
          <p:cNvPr id="18434" name="標題 1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9600" cy="12192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TW" sz="4800" b="1" dirty="0" smtClean="0">
                <a:latin typeface="標楷體" pitchFamily="65" charset="-120"/>
                <a:ea typeface="標楷體" pitchFamily="65" charset="-120"/>
              </a:rPr>
              <a:t>8.</a:t>
            </a:r>
            <a:r>
              <a:rPr lang="zh-TW" altLang="en-US" sz="4800" b="1" dirty="0" smtClean="0">
                <a:latin typeface="標楷體" pitchFamily="65" charset="-120"/>
                <a:ea typeface="標楷體" pitchFamily="65" charset="-120"/>
              </a:rPr>
              <a:t> 攪一攪  拌均勻</a:t>
            </a:r>
          </a:p>
        </p:txBody>
      </p:sp>
      <p:pic>
        <p:nvPicPr>
          <p:cNvPr id="4" name="Picture 2" descr="http://t1.gstatic.com/images?q=tbn:ANd9GcTsgNhPB2GZ5Mua-f2Nhl5Fp2_fZKikfJHq2rhxXwGdQfbTXGkKfA&amp;t=1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820" y="5052197"/>
            <a:ext cx="991991" cy="9919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動作按鈕: 起點 4">
            <a:hlinkClick r:id="" action="ppaction://hlinkshowjump?jump=firstslide" highlightClick="1"/>
          </p:cNvPr>
          <p:cNvSpPr/>
          <p:nvPr/>
        </p:nvSpPr>
        <p:spPr>
          <a:xfrm>
            <a:off x="7950699" y="6044189"/>
            <a:ext cx="1008112" cy="648072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755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沖泡9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95536" y="1124744"/>
            <a:ext cx="7704856" cy="5400600"/>
          </a:xfrm>
        </p:spPr>
      </p:pic>
      <p:sp>
        <p:nvSpPr>
          <p:cNvPr id="19458" name="標題 1"/>
          <p:cNvSpPr>
            <a:spLocks noGrp="1"/>
          </p:cNvSpPr>
          <p:nvPr>
            <p:ph type="title"/>
          </p:nvPr>
        </p:nvSpPr>
        <p:spPr>
          <a:xfrm>
            <a:off x="323528" y="-171400"/>
            <a:ext cx="8229600" cy="12192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TW" sz="4800" b="1" dirty="0" smtClean="0"/>
              <a:t>9.</a:t>
            </a:r>
            <a:r>
              <a:rPr lang="zh-TW" altLang="en-US" sz="4800" b="1" dirty="0" smtClean="0"/>
              <a:t>完成了</a:t>
            </a:r>
          </a:p>
        </p:txBody>
      </p:sp>
      <p:pic>
        <p:nvPicPr>
          <p:cNvPr id="4" name="Picture 2" descr="http://t1.gstatic.com/images?q=tbn:ANd9GcTsgNhPB2GZ5Mua-f2Nhl5Fp2_fZKikfJHq2rhxXwGdQfbTXGkKfA&amp;t=1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820" y="5052197"/>
            <a:ext cx="991991" cy="9919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動作按鈕: 起點 4">
            <a:hlinkClick r:id="" action="ppaction://hlinkshowjump?jump=firstslide" highlightClick="1"/>
          </p:cNvPr>
          <p:cNvSpPr/>
          <p:nvPr/>
        </p:nvSpPr>
        <p:spPr>
          <a:xfrm>
            <a:off x="7950699" y="6044189"/>
            <a:ext cx="1008112" cy="648072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493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74" y="81229"/>
            <a:ext cx="9144000" cy="7117392"/>
          </a:xfrm>
          <a:prstGeom prst="rect">
            <a:avLst/>
          </a:prstGeom>
        </p:spPr>
      </p:pic>
      <p:sp>
        <p:nvSpPr>
          <p:cNvPr id="7" name="圓角矩形 6"/>
          <p:cNvSpPr/>
          <p:nvPr/>
        </p:nvSpPr>
        <p:spPr>
          <a:xfrm>
            <a:off x="3250774" y="261269"/>
            <a:ext cx="2160240" cy="552616"/>
          </a:xfrm>
          <a:prstGeom prst="roundRect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圓角矩形 4"/>
          <p:cNvSpPr/>
          <p:nvPr/>
        </p:nvSpPr>
        <p:spPr>
          <a:xfrm>
            <a:off x="2843808" y="219437"/>
            <a:ext cx="2560972" cy="636281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56644" tIns="95250" rIns="95250" bIns="95250" numCol="1" spcCol="1270" anchor="ctr" anchorCtr="0">
            <a:noAutofit/>
          </a:bodyPr>
          <a:lstStyle/>
          <a:p>
            <a:pPr lvl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500" kern="1200" dirty="0" smtClean="0"/>
              <a:t>觀看整段影片</a:t>
            </a:r>
            <a:endParaRPr lang="zh-TW" altLang="en-US" sz="2500" kern="1200" dirty="0"/>
          </a:p>
        </p:txBody>
      </p:sp>
      <p:pic>
        <p:nvPicPr>
          <p:cNvPr id="5" name="沖泡連續畫面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11560" y="980728"/>
            <a:ext cx="7704856" cy="4752528"/>
          </a:xfrm>
          <a:prstGeom prst="rect">
            <a:avLst/>
          </a:prstGeom>
        </p:spPr>
      </p:pic>
      <p:pic>
        <p:nvPicPr>
          <p:cNvPr id="9" name="Picture 2" descr="http://t1.gstatic.com/images?q=tbn:ANd9GcTsgNhPB2GZ5Mua-f2Nhl5Fp2_fZKikfJHq2rhxXwGdQfbTXGkKfA&amp;t=1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820" y="5052197"/>
            <a:ext cx="991991" cy="9919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動作按鈕: 起點 9">
            <a:hlinkClick r:id="" action="ppaction://hlinkshowjump?jump=firstslide" highlightClick="1"/>
          </p:cNvPr>
          <p:cNvSpPr/>
          <p:nvPr/>
        </p:nvSpPr>
        <p:spPr>
          <a:xfrm>
            <a:off x="7950699" y="6044189"/>
            <a:ext cx="1008112" cy="648072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325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標題 1"/>
          <p:cNvSpPr>
            <a:spLocks noGrp="1"/>
          </p:cNvSpPr>
          <p:nvPr>
            <p:ph type="title"/>
          </p:nvPr>
        </p:nvSpPr>
        <p:spPr>
          <a:xfrm>
            <a:off x="269776" y="847426"/>
            <a:ext cx="8604448" cy="1791356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b="1" dirty="0" smtClean="0"/>
              <a:t>所需用品</a:t>
            </a:r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zh-TW" altLang="en-US" sz="27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即溶包、透明杯</a:t>
            </a:r>
            <a:r>
              <a:rPr lang="en-US" altLang="zh-TW" sz="27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7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約</a:t>
            </a:r>
            <a:r>
              <a:rPr lang="en-US" altLang="zh-TW" sz="27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250C.C)</a:t>
            </a:r>
            <a:r>
              <a:rPr lang="zh-TW" altLang="en-US" sz="27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 、筷子、 熱水</a:t>
            </a:r>
            <a:r>
              <a:rPr lang="en-US" altLang="zh-TW" sz="27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7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約</a:t>
            </a:r>
            <a:r>
              <a:rPr lang="en-US" altLang="zh-TW" sz="27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250CC</a:t>
            </a:r>
            <a:r>
              <a:rPr lang="zh-TW" altLang="en-US" sz="27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 、 熱水瓶</a:t>
            </a:r>
            <a:r>
              <a:rPr lang="en-US" altLang="zh-TW" sz="2700" b="1" dirty="0" smtClean="0">
                <a:solidFill>
                  <a:srgbClr val="FFFF00"/>
                </a:solidFill>
              </a:rPr>
              <a:t/>
            </a:r>
            <a:br>
              <a:rPr lang="en-US" altLang="zh-TW" sz="2700" b="1" dirty="0" smtClean="0">
                <a:solidFill>
                  <a:srgbClr val="FFFF00"/>
                </a:solidFill>
              </a:rPr>
            </a:br>
            <a:endParaRPr lang="zh-TW" altLang="en-US" sz="2700" b="1" dirty="0" smtClean="0">
              <a:solidFill>
                <a:srgbClr val="FFFF00"/>
              </a:solidFill>
            </a:endParaRP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2557909852"/>
              </p:ext>
            </p:extLst>
          </p:nvPr>
        </p:nvGraphicFramePr>
        <p:xfrm>
          <a:off x="215516" y="1772816"/>
          <a:ext cx="8712968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標題 1"/>
          <p:cNvSpPr txBox="1">
            <a:spLocks/>
          </p:cNvSpPr>
          <p:nvPr/>
        </p:nvSpPr>
        <p:spPr>
          <a:xfrm>
            <a:off x="827584" y="441059"/>
            <a:ext cx="4032448" cy="85781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7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沖泡即溶飲品</a:t>
            </a:r>
            <a:endParaRPr lang="zh-TW" altLang="en-US" sz="17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5364088" y="517402"/>
            <a:ext cx="2773891" cy="705123"/>
            <a:chOff x="141925" y="404664"/>
            <a:chExt cx="2773891" cy="705123"/>
          </a:xfrm>
        </p:grpSpPr>
        <p:sp>
          <p:nvSpPr>
            <p:cNvPr id="7" name="圓角矩形 6"/>
            <p:cNvSpPr/>
            <p:nvPr/>
          </p:nvSpPr>
          <p:spPr>
            <a:xfrm>
              <a:off x="286002" y="404664"/>
              <a:ext cx="2629814" cy="705123"/>
            </a:xfrm>
            <a:prstGeom prst="roundRect">
              <a:avLst/>
            </a:prstGeom>
            <a:gradFill rotWithShape="1">
              <a:gsLst>
                <a:gs pos="0">
                  <a:srgbClr val="1F497D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1F497D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1F497D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</p:sp>
        <p:sp>
          <p:nvSpPr>
            <p:cNvPr id="8" name="圓角矩形 4"/>
            <p:cNvSpPr/>
            <p:nvPr/>
          </p:nvSpPr>
          <p:spPr>
            <a:xfrm>
              <a:off x="141925" y="439084"/>
              <a:ext cx="2595393" cy="636281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flat" dir="t"/>
            </a:scene3d>
            <a:sp3d/>
          </p:spPr>
          <p:txBody>
            <a:bodyPr spcFirstLastPara="0" vert="horz" wrap="square" lIns="556644" tIns="95250" rIns="95250" bIns="95250" numCol="1" spcCol="1270" anchor="ctr" anchorCtr="0">
              <a:noAutofit/>
            </a:bodyPr>
            <a:lstStyle/>
            <a:p>
              <a:pPr marL="0" marR="0" lvl="0" indent="0" algn="l" defTabSz="11112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5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新細明體"/>
                  <a:cs typeface="+mn-cs"/>
                </a:rPr>
                <a:t>分段教學影片</a:t>
              </a:r>
              <a:endParaRPr kumimoji="0" lang="zh-TW" altLang="en-US" sz="25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新細明體"/>
                <a:cs typeface="+mn-cs"/>
              </a:endParaRPr>
            </a:p>
          </p:txBody>
        </p:sp>
      </p:grpSp>
      <p:sp>
        <p:nvSpPr>
          <p:cNvPr id="10" name="動作按鈕: 起點 9">
            <a:hlinkClick r:id="" action="ppaction://hlinkshowjump?jump=firstslide" highlightClick="1"/>
          </p:cNvPr>
          <p:cNvSpPr/>
          <p:nvPr/>
        </p:nvSpPr>
        <p:spPr>
          <a:xfrm>
            <a:off x="7950699" y="6044189"/>
            <a:ext cx="1008112" cy="648072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2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2192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TW" sz="4800" b="1" dirty="0" smtClean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4800" b="1" dirty="0" smtClean="0">
                <a:latin typeface="標楷體" pitchFamily="65" charset="-120"/>
                <a:ea typeface="標楷體" pitchFamily="65" charset="-120"/>
              </a:rPr>
              <a:t>找缺口</a:t>
            </a:r>
          </a:p>
        </p:txBody>
      </p:sp>
      <p:pic>
        <p:nvPicPr>
          <p:cNvPr id="2" name="沖泡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39552" y="1052736"/>
            <a:ext cx="7344816" cy="5544616"/>
          </a:xfrm>
          <a:prstGeom prst="rect">
            <a:avLst/>
          </a:prstGeom>
        </p:spPr>
      </p:pic>
      <p:pic>
        <p:nvPicPr>
          <p:cNvPr id="4" name="Picture 2" descr="http://t1.gstatic.com/images?q=tbn:ANd9GcTsgNhPB2GZ5Mua-f2Nhl5Fp2_fZKikfJHq2rhxXwGdQfbTXGkKfA&amp;t=1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820" y="5052197"/>
            <a:ext cx="991991" cy="9919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動作按鈕: 起點 4">
            <a:hlinkClick r:id="" action="ppaction://hlinkshowjump?jump=firstslide" highlightClick="1"/>
          </p:cNvPr>
          <p:cNvSpPr/>
          <p:nvPr/>
        </p:nvSpPr>
        <p:spPr>
          <a:xfrm>
            <a:off x="7950699" y="6044189"/>
            <a:ext cx="1008112" cy="648072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333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沖泡2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23528" y="980728"/>
            <a:ext cx="7560840" cy="5688632"/>
          </a:xfrm>
        </p:spPr>
      </p:pic>
      <p:sp>
        <p:nvSpPr>
          <p:cNvPr id="12290" name="標題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89492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TW" sz="4800" b="1" dirty="0" smtClean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4800" b="1" dirty="0" smtClean="0">
                <a:latin typeface="標楷體" pitchFamily="65" charset="-120"/>
                <a:ea typeface="標楷體" pitchFamily="65" charset="-120"/>
              </a:rPr>
              <a:t>甩一甩</a:t>
            </a:r>
          </a:p>
        </p:txBody>
      </p:sp>
      <p:pic>
        <p:nvPicPr>
          <p:cNvPr id="4" name="Picture 2" descr="http://t1.gstatic.com/images?q=tbn:ANd9GcTsgNhPB2GZ5Mua-f2Nhl5Fp2_fZKikfJHq2rhxXwGdQfbTXGkKfA&amp;t=1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820" y="5052197"/>
            <a:ext cx="991991" cy="9919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動作按鈕: 起點 4">
            <a:hlinkClick r:id="" action="ppaction://hlinkshowjump?jump=firstslide" highlightClick="1"/>
          </p:cNvPr>
          <p:cNvSpPr/>
          <p:nvPr/>
        </p:nvSpPr>
        <p:spPr>
          <a:xfrm>
            <a:off x="7950699" y="6044189"/>
            <a:ext cx="1008112" cy="648072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191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沖泡3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23528" y="908720"/>
            <a:ext cx="7704856" cy="5544616"/>
          </a:xfrm>
        </p:spPr>
      </p:pic>
      <p:sp>
        <p:nvSpPr>
          <p:cNvPr id="13314" name="標題 1"/>
          <p:cNvSpPr>
            <a:spLocks noGrp="1"/>
          </p:cNvSpPr>
          <p:nvPr>
            <p:ph type="title"/>
          </p:nvPr>
        </p:nvSpPr>
        <p:spPr>
          <a:xfrm>
            <a:off x="395536" y="-243408"/>
            <a:ext cx="8229600" cy="12192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TW" sz="4800" b="1" dirty="0" smtClean="0"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4800" b="1" dirty="0" smtClean="0">
                <a:latin typeface="標楷體" pitchFamily="65" charset="-120"/>
                <a:ea typeface="標楷體" pitchFamily="65" charset="-120"/>
              </a:rPr>
              <a:t>撕一角</a:t>
            </a:r>
          </a:p>
        </p:txBody>
      </p:sp>
      <p:pic>
        <p:nvPicPr>
          <p:cNvPr id="4" name="Picture 2" descr="http://t1.gstatic.com/images?q=tbn:ANd9GcTsgNhPB2GZ5Mua-f2Nhl5Fp2_fZKikfJHq2rhxXwGdQfbTXGkKfA&amp;t=1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820" y="5052197"/>
            <a:ext cx="991991" cy="9919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動作按鈕: 起點 4">
            <a:hlinkClick r:id="" action="ppaction://hlinkshowjump?jump=firstslide" highlightClick="1"/>
          </p:cNvPr>
          <p:cNvSpPr/>
          <p:nvPr/>
        </p:nvSpPr>
        <p:spPr>
          <a:xfrm>
            <a:off x="7950699" y="6044189"/>
            <a:ext cx="1008112" cy="648072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846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沖泡4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23528" y="908720"/>
            <a:ext cx="7776864" cy="5616624"/>
          </a:xfrm>
        </p:spPr>
      </p:pic>
      <p:sp>
        <p:nvSpPr>
          <p:cNvPr id="14338" name="標題 1"/>
          <p:cNvSpPr>
            <a:spLocks noGrp="1"/>
          </p:cNvSpPr>
          <p:nvPr>
            <p:ph type="title"/>
          </p:nvPr>
        </p:nvSpPr>
        <p:spPr>
          <a:xfrm>
            <a:off x="323528" y="-243408"/>
            <a:ext cx="8229600" cy="12192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TW" sz="4800" b="1" dirty="0" smtClean="0"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sz="4800" b="1" dirty="0" smtClean="0">
                <a:latin typeface="標楷體" pitchFamily="65" charset="-120"/>
                <a:ea typeface="標楷體" pitchFamily="65" charset="-120"/>
              </a:rPr>
              <a:t>對杯口</a:t>
            </a:r>
          </a:p>
        </p:txBody>
      </p:sp>
      <p:pic>
        <p:nvPicPr>
          <p:cNvPr id="4" name="Picture 2" descr="http://t1.gstatic.com/images?q=tbn:ANd9GcTsgNhPB2GZ5Mua-f2Nhl5Fp2_fZKikfJHq2rhxXwGdQfbTXGkKfA&amp;t=1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820" y="5052197"/>
            <a:ext cx="991991" cy="9919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動作按鈕: 起點 5">
            <a:hlinkClick r:id="" action="ppaction://hlinkshowjump?jump=firstslide" highlightClick="1"/>
          </p:cNvPr>
          <p:cNvSpPr/>
          <p:nvPr/>
        </p:nvSpPr>
        <p:spPr>
          <a:xfrm>
            <a:off x="7950699" y="6044189"/>
            <a:ext cx="1008112" cy="648072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421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沖泡5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95536" y="1052736"/>
            <a:ext cx="7776864" cy="5472608"/>
          </a:xfrm>
        </p:spPr>
      </p:pic>
      <p:sp>
        <p:nvSpPr>
          <p:cNvPr id="15362" name="標題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29600" cy="12192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TW" sz="4800" b="1" dirty="0" smtClean="0">
                <a:latin typeface="標楷體" pitchFamily="65" charset="-120"/>
                <a:ea typeface="標楷體" pitchFamily="65" charset="-120"/>
              </a:rPr>
              <a:t>5.</a:t>
            </a:r>
            <a:r>
              <a:rPr lang="zh-TW" altLang="en-US" sz="4800" b="1" dirty="0" smtClean="0">
                <a:latin typeface="標楷體" pitchFamily="65" charset="-120"/>
                <a:ea typeface="標楷體" pitchFamily="65" charset="-120"/>
              </a:rPr>
              <a:t>倒進去</a:t>
            </a:r>
          </a:p>
        </p:txBody>
      </p:sp>
      <p:pic>
        <p:nvPicPr>
          <p:cNvPr id="4" name="Picture 2" descr="http://t1.gstatic.com/images?q=tbn:ANd9GcTsgNhPB2GZ5Mua-f2Nhl5Fp2_fZKikfJHq2rhxXwGdQfbTXGkKfA&amp;t=1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820" y="5052197"/>
            <a:ext cx="991991" cy="9919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動作按鈕: 起點 4">
            <a:hlinkClick r:id="" action="ppaction://hlinkshowjump?jump=firstslide" highlightClick="1"/>
          </p:cNvPr>
          <p:cNvSpPr/>
          <p:nvPr/>
        </p:nvSpPr>
        <p:spPr>
          <a:xfrm>
            <a:off x="7950699" y="6044189"/>
            <a:ext cx="1008112" cy="648072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698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沖泡6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39552" y="1052736"/>
            <a:ext cx="7704856" cy="5544616"/>
          </a:xfrm>
        </p:spPr>
      </p:pic>
      <p:sp>
        <p:nvSpPr>
          <p:cNvPr id="16386" name="標題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219200"/>
          </a:xfrm>
        </p:spPr>
        <p:txBody>
          <a:bodyPr/>
          <a:lstStyle/>
          <a:p>
            <a:pPr eaLnBrk="1" hangingPunct="1"/>
            <a:r>
              <a:rPr lang="en-US" altLang="zh-TW" sz="4800" b="1" dirty="0" smtClean="0">
                <a:latin typeface="標楷體" pitchFamily="65" charset="-120"/>
                <a:ea typeface="標楷體" pitchFamily="65" charset="-120"/>
              </a:rPr>
              <a:t>6.</a:t>
            </a:r>
            <a:r>
              <a:rPr lang="zh-TW" altLang="en-US" sz="4800" b="1" dirty="0" smtClean="0">
                <a:latin typeface="標楷體" pitchFamily="65" charset="-120"/>
                <a:ea typeface="標楷體" pitchFamily="65" charset="-120"/>
              </a:rPr>
              <a:t>加熱水，不要滿</a:t>
            </a:r>
          </a:p>
        </p:txBody>
      </p:sp>
      <p:pic>
        <p:nvPicPr>
          <p:cNvPr id="4" name="Picture 2" descr="http://t1.gstatic.com/images?q=tbn:ANd9GcTsgNhPB2GZ5Mua-f2Nhl5Fp2_fZKikfJHq2rhxXwGdQfbTXGkKfA&amp;t=1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820" y="5052197"/>
            <a:ext cx="991991" cy="9919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動作按鈕: 起點 4">
            <a:hlinkClick r:id="" action="ppaction://hlinkshowjump?jump=firstslide" highlightClick="1"/>
          </p:cNvPr>
          <p:cNvSpPr/>
          <p:nvPr/>
        </p:nvSpPr>
        <p:spPr>
          <a:xfrm>
            <a:off x="7950699" y="6044189"/>
            <a:ext cx="1008112" cy="648072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097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沖泡7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23528" y="1052736"/>
            <a:ext cx="7920880" cy="5472608"/>
          </a:xfrm>
        </p:spPr>
      </p:pic>
      <p:sp>
        <p:nvSpPr>
          <p:cNvPr id="17410" name="標題 1"/>
          <p:cNvSpPr>
            <a:spLocks noGrp="1"/>
          </p:cNvSpPr>
          <p:nvPr>
            <p:ph type="title"/>
          </p:nvPr>
        </p:nvSpPr>
        <p:spPr>
          <a:xfrm>
            <a:off x="323528" y="-171400"/>
            <a:ext cx="8229600" cy="12192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TW" sz="4800" b="1" dirty="0" smtClean="0">
                <a:latin typeface="標楷體" pitchFamily="65" charset="-120"/>
                <a:ea typeface="標楷體" pitchFamily="65" charset="-120"/>
              </a:rPr>
              <a:t>7.</a:t>
            </a:r>
            <a:r>
              <a:rPr lang="zh-TW" altLang="en-US" sz="4800" b="1" dirty="0" smtClean="0">
                <a:latin typeface="標楷體" pitchFamily="65" charset="-120"/>
                <a:ea typeface="標楷體" pitchFamily="65" charset="-120"/>
              </a:rPr>
              <a:t>拿筷子</a:t>
            </a:r>
          </a:p>
        </p:txBody>
      </p:sp>
      <p:pic>
        <p:nvPicPr>
          <p:cNvPr id="4" name="Picture 2" descr="http://t1.gstatic.com/images?q=tbn:ANd9GcTsgNhPB2GZ5Mua-f2Nhl5Fp2_fZKikfJHq2rhxXwGdQfbTXGkKfA&amp;t=1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820" y="5052197"/>
            <a:ext cx="991991" cy="9919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動作按鈕: 起點 4">
            <a:hlinkClick r:id="" action="ppaction://hlinkshowjump?jump=firstslide" highlightClick="1"/>
          </p:cNvPr>
          <p:cNvSpPr/>
          <p:nvPr/>
        </p:nvSpPr>
        <p:spPr>
          <a:xfrm>
            <a:off x="7950699" y="6044189"/>
            <a:ext cx="1008112" cy="648072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032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宣紙">
  <a:themeElements>
    <a:clrScheme name="宣紙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宣紙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宣紙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Composite</Template>
  <TotalTime>3161</TotalTime>
  <Words>123</Words>
  <Application>Microsoft Office PowerPoint</Application>
  <PresentationFormat>如螢幕大小 (4:3)</PresentationFormat>
  <Paragraphs>31</Paragraphs>
  <Slides>12</Slides>
  <Notes>3</Notes>
  <HiddenSlides>0</HiddenSlides>
  <MMClips>10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12</vt:i4>
      </vt:variant>
    </vt:vector>
  </HeadingPairs>
  <TitlesOfParts>
    <vt:vector size="14" baseType="lpstr">
      <vt:lpstr>Office 佈景主題</vt:lpstr>
      <vt:lpstr>宣紙</vt:lpstr>
      <vt:lpstr>沖泡即溶飲品</vt:lpstr>
      <vt:lpstr>    所需用品 即溶包、透明杯(約250C.C) 、筷子、 熱水(約250CC 、 熱水瓶 </vt:lpstr>
      <vt:lpstr>1.找缺口</vt:lpstr>
      <vt:lpstr>2.甩一甩</vt:lpstr>
      <vt:lpstr>3.撕一角</vt:lpstr>
      <vt:lpstr>4.對杯口</vt:lpstr>
      <vt:lpstr>5.倒進去</vt:lpstr>
      <vt:lpstr>6.加熱水，不要滿</vt:lpstr>
      <vt:lpstr>7.拿筷子</vt:lpstr>
      <vt:lpstr>8. 攪一攪  拌均勻</vt:lpstr>
      <vt:lpstr>9.完成了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蔡憲</cp:lastModifiedBy>
  <cp:revision>159</cp:revision>
  <dcterms:created xsi:type="dcterms:W3CDTF">2011-03-14T00:45:57Z</dcterms:created>
  <dcterms:modified xsi:type="dcterms:W3CDTF">2015-01-03T15:04:04Z</dcterms:modified>
</cp:coreProperties>
</file>