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1" r:id="rId6"/>
    <p:sldId id="279" r:id="rId7"/>
    <p:sldId id="281" r:id="rId8"/>
    <p:sldId id="280" r:id="rId9"/>
    <p:sldId id="257" r:id="rId10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歡迎使用" id="{E75E278A-FF0E-49A4-B170-79828D63BBAD}">
          <p14:sldIdLst>
            <p14:sldId id="256"/>
          </p14:sldIdLst>
        </p14:section>
        <p14:section name="設計、轉化、註解、共同作業、操作說明搜尋" id="{B9B51309-D148-4332-87C2-07BE32FBCA3B}">
          <p14:sldIdLst>
            <p14:sldId id="271"/>
            <p14:sldId id="279"/>
            <p14:sldId id="281"/>
            <p14:sldId id="280"/>
            <p14:sldId id="257"/>
          </p14:sldIdLst>
        </p14:section>
        <p14:section name="深入了解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A22203-C483-42FA-8700-B681F6F01B4D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2020/03/31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6C02CB6-EC10-40FB-BF56-67DDAFB1AB77}" type="datetime1">
              <a:rPr lang="zh-TW" altLang="en-US" noProof="0" smtClean="0"/>
              <a:t>2020/03/31</a:t>
            </a:fld>
            <a:endParaRPr lang="zh-TW" altLang="en-US" noProof="0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 smtClean="0"/>
              <a:t>按一下以編輯母片文字樣式</a:t>
            </a:r>
          </a:p>
          <a:p>
            <a:pPr lvl="1" rtl="0"/>
            <a:r>
              <a:rPr lang="zh-TW" altLang="en-US" noProof="0" dirty="0" smtClean="0"/>
              <a:t>第二層</a:t>
            </a:r>
          </a:p>
          <a:p>
            <a:pPr lvl="2" rtl="0"/>
            <a:r>
              <a:rPr lang="zh-TW" altLang="en-US" noProof="0" dirty="0" smtClean="0"/>
              <a:t>第三層</a:t>
            </a:r>
          </a:p>
          <a:p>
            <a:pPr lvl="3" rtl="0"/>
            <a:r>
              <a:rPr lang="zh-TW" altLang="en-US" noProof="0" dirty="0" smtClean="0"/>
              <a:t>第四層</a:t>
            </a:r>
          </a:p>
          <a:p>
            <a:pPr lvl="4" rtl="0"/>
            <a:r>
              <a:rPr lang="zh-TW" altLang="en-US" noProof="0" dirty="0" smtClean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F61EA0F-A667-4B49-8422-0062BC55E249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noProof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3676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noProof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1971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noProof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2163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noProof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407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noProof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80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2" name="直線接點​​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B24FFDF-C44B-4BC6-8CC2-3E2CCA5CBAD2}" type="datetime1">
              <a:rPr lang="zh-TW" altLang="en-US" smtClean="0"/>
              <a:t>2020/03/31</a:t>
            </a:fld>
            <a:endParaRPr lang="zh-TW" altLang="en-US" dirty="0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8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0FC83EE-73F1-46EA-BC6E-B26AE4225C74}" type="datetime1">
              <a:rPr lang="zh-TW" altLang="en-US" noProof="0" smtClean="0"/>
              <a:t>2020/03/31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6W8PPNHMnA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i6W8PPNHMn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PlrVobe6OU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XPlrVobe6O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nFVqdcl99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VnFVqdcl99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pJZJYNr-U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spJZJYNr-U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4xdJLN56iU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youtube.com/watch?v=24xdJLN56i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zh-TW" altLang="en-US" sz="4800" dirty="0" smtClean="0">
                <a:solidFill>
                  <a:schemeClr val="bg1"/>
                </a:solidFill>
              </a:rPr>
              <a:t>欣賞大自然</a:t>
            </a:r>
            <a:endParaRPr lang="en-US" altLang="zh-TW" sz="4800" dirty="0">
              <a:solidFill>
                <a:schemeClr val="bg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zh-TW" altLang="en-US" sz="2400" dirty="0" smtClean="0">
                <a:solidFill>
                  <a:schemeClr val="bg1"/>
                </a:solidFill>
              </a:rPr>
              <a:t>太陽、山、樹、花、雲</a:t>
            </a:r>
            <a:endParaRPr lang="zh-TW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817353" cy="640080"/>
          </a:xfrm>
        </p:spPr>
        <p:txBody>
          <a:bodyPr rtlCol="0">
            <a:noAutofit/>
          </a:bodyPr>
          <a:lstStyle/>
          <a:p>
            <a:r>
              <a:rPr lang="zh-TW" altLang="en-US" dirty="0" smtClean="0">
                <a:cs typeface="Segoe UI Light" panose="020B0502040204020203" pitchFamily="34" charset="0"/>
              </a:rPr>
              <a:t>太陽   </a:t>
            </a:r>
            <a:r>
              <a:rPr lang="en-US" altLang="zh-TW" dirty="0" smtClean="0">
                <a:hlinkClick r:id="rId4"/>
              </a:rPr>
              <a:t>https</a:t>
            </a:r>
            <a:r>
              <a:rPr lang="en-US" altLang="zh-TW" dirty="0">
                <a:hlinkClick r:id="rId4"/>
              </a:rPr>
              <a:t>://www.youtube.com/watch?v=i6W8PPNHMnA</a:t>
            </a:r>
            <a:endParaRPr lang="zh-TW" altLang="en-US" dirty="0">
              <a:cs typeface="Segoe UI Light" panose="020B0502040204020203" pitchFamily="34" charset="0"/>
            </a:endParaRPr>
          </a:p>
        </p:txBody>
      </p:sp>
      <p:pic>
        <p:nvPicPr>
          <p:cNvPr id="2" name="i6W8PPNHMnA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63040" y="1277043"/>
            <a:ext cx="9335193" cy="525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085833" cy="640080"/>
          </a:xfrm>
        </p:spPr>
        <p:txBody>
          <a:bodyPr rtlCol="0">
            <a:normAutofit/>
          </a:bodyPr>
          <a:lstStyle/>
          <a:p>
            <a:r>
              <a:rPr lang="zh-TW" altLang="en-US" dirty="0" smtClean="0">
                <a:cs typeface="Segoe UI Light" panose="020B0502040204020203" pitchFamily="34" charset="0"/>
              </a:rPr>
              <a:t>山   </a:t>
            </a:r>
            <a:r>
              <a:rPr lang="en-US" altLang="zh-TW" dirty="0">
                <a:hlinkClick r:id="rId4"/>
              </a:rPr>
              <a:t>https://www.youtube.com/watch?v=XPlrVobe6OU</a:t>
            </a:r>
            <a:r>
              <a:rPr lang="zh-TW" altLang="en-US" dirty="0" smtClean="0">
                <a:cs typeface="Segoe UI Light" panose="020B0502040204020203" pitchFamily="34" charset="0"/>
              </a:rPr>
              <a:t>   </a:t>
            </a:r>
            <a:endParaRPr lang="zh-TW" altLang="en-US" dirty="0">
              <a:cs typeface="Segoe UI Light" panose="020B0502040204020203" pitchFamily="34" charset="0"/>
            </a:endParaRPr>
          </a:p>
        </p:txBody>
      </p:sp>
      <p:pic>
        <p:nvPicPr>
          <p:cNvPr id="2" name="XPlrVobe6OU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04851" y="1323282"/>
            <a:ext cx="9202189" cy="517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160648" cy="640080"/>
          </a:xfrm>
        </p:spPr>
        <p:txBody>
          <a:bodyPr rtlCol="0">
            <a:normAutofit/>
          </a:bodyPr>
          <a:lstStyle/>
          <a:p>
            <a:r>
              <a:rPr lang="zh-TW" altLang="en-US" dirty="0" smtClean="0">
                <a:cs typeface="Segoe UI Light" panose="020B0502040204020203" pitchFamily="34" charset="0"/>
              </a:rPr>
              <a:t>樹   </a:t>
            </a:r>
            <a:r>
              <a:rPr lang="en-US" altLang="zh-TW" dirty="0">
                <a:hlinkClick r:id="rId4"/>
              </a:rPr>
              <a:t>https://www.youtube.com/watch?v=VnFVqdcl99g</a:t>
            </a:r>
            <a:endParaRPr lang="zh-TW" altLang="en-US" dirty="0">
              <a:cs typeface="Segoe UI Light" panose="020B0502040204020203" pitchFamily="34" charset="0"/>
            </a:endParaRPr>
          </a:p>
        </p:txBody>
      </p:sp>
      <p:pic>
        <p:nvPicPr>
          <p:cNvPr id="4" name="VnFVqdcl99g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632064" y="1353416"/>
            <a:ext cx="9199418" cy="517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0982" cy="640080"/>
          </a:xfrm>
        </p:spPr>
        <p:txBody>
          <a:bodyPr rtlCol="0">
            <a:normAutofit fontScale="90000"/>
          </a:bodyPr>
          <a:lstStyle/>
          <a:p>
            <a:r>
              <a:rPr lang="zh-TW" altLang="en-US" dirty="0" smtClean="0"/>
              <a:t>花   </a:t>
            </a:r>
            <a:r>
              <a:rPr lang="en-US" altLang="zh-TW" dirty="0">
                <a:hlinkClick r:id="rId4"/>
              </a:rPr>
              <a:t>https://www.youtube.com/watch?v=spJZJYNr-Ug</a:t>
            </a:r>
            <a:endParaRPr lang="zh-TW" altLang="en-US" dirty="0">
              <a:cs typeface="Segoe UI Light" panose="020B0502040204020203" pitchFamily="34" charset="0"/>
            </a:endParaRPr>
          </a:p>
        </p:txBody>
      </p:sp>
      <p:pic>
        <p:nvPicPr>
          <p:cNvPr id="4" name="spJZJYNr-Ug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54727" y="1304579"/>
            <a:ext cx="9168938" cy="515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9395877" cy="640080"/>
          </a:xfrm>
        </p:spPr>
        <p:txBody>
          <a:bodyPr rtlCol="0">
            <a:normAutofit/>
          </a:bodyPr>
          <a:lstStyle/>
          <a:p>
            <a:pPr lvl="0"/>
            <a:r>
              <a:rPr lang="zh-TW" altLang="en-US" dirty="0" smtClean="0">
                <a:cs typeface="Segoe UI Light" panose="020B0502040204020203" pitchFamily="34" charset="0"/>
              </a:rPr>
              <a:t>雲   </a:t>
            </a:r>
            <a:r>
              <a:rPr lang="en-US" altLang="zh-TW" dirty="0">
                <a:hlinkClick r:id="rId4"/>
              </a:rPr>
              <a:t>https://www.youtube.com/watch?v=24xdJLN56iU</a:t>
            </a:r>
            <a:endParaRPr lang="zh-TW" altLang="en-US" dirty="0">
              <a:cs typeface="Segoe UI Light" panose="020B0502040204020203" pitchFamily="34" charset="0"/>
            </a:endParaRPr>
          </a:p>
        </p:txBody>
      </p:sp>
      <p:pic>
        <p:nvPicPr>
          <p:cNvPr id="3" name="24xdJLN56iU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29790" y="1337310"/>
            <a:ext cx="9168938" cy="51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32_TF10001108.potx" id="{2936D2D2-BC60-48FB-9A7C-05EC47E6CC79}" vid="{78682B59-A957-44C7-AAB7-10BBFA6A1AB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71af3243-3dd4-4a8d-8c0d-dd76da1f02a5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歡迎使用 PowerPoint 2016</Template>
  <TotalTime>0</TotalTime>
  <Words>37</Words>
  <Application>Microsoft Office PowerPoint</Application>
  <PresentationFormat>寬螢幕</PresentationFormat>
  <Paragraphs>13</Paragraphs>
  <Slides>6</Slides>
  <Notes>6</Notes>
  <HiddenSlides>0</HiddenSlides>
  <MMClips>5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Microsoft JhengHei UI</vt:lpstr>
      <vt:lpstr>Arial</vt:lpstr>
      <vt:lpstr>Segoe UI Light</vt:lpstr>
      <vt:lpstr>WelcomeDoc</vt:lpstr>
      <vt:lpstr>欣賞大自然</vt:lpstr>
      <vt:lpstr>太陽   https://www.youtube.com/watch?v=i6W8PPNHMnA</vt:lpstr>
      <vt:lpstr>山   https://www.youtube.com/watch?v=XPlrVobe6OU   </vt:lpstr>
      <vt:lpstr>樹   https://www.youtube.com/watch?v=VnFVqdcl99g</vt:lpstr>
      <vt:lpstr>花   https://www.youtube.com/watch?v=spJZJYNr-Ug</vt:lpstr>
      <vt:lpstr>雲   https://www.youtube.com/watch?v=24xdJLN56iU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2020-03-25T05:44:13Z</dcterms:created>
  <dcterms:modified xsi:type="dcterms:W3CDTF">2020-03-31T00:57:05Z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