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40" r:id="rId2"/>
  </p:sldMasterIdLst>
  <p:notesMasterIdLst>
    <p:notesMasterId r:id="rId10"/>
  </p:notesMasterIdLst>
  <p:sldIdLst>
    <p:sldId id="557" r:id="rId3"/>
    <p:sldId id="473" r:id="rId4"/>
    <p:sldId id="517" r:id="rId5"/>
    <p:sldId id="518" r:id="rId6"/>
    <p:sldId id="519" r:id="rId7"/>
    <p:sldId id="520" r:id="rId8"/>
    <p:sldId id="527" r:id="rId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0" autoAdjust="0"/>
  </p:normalViewPr>
  <p:slideViewPr>
    <p:cSldViewPr>
      <p:cViewPr varScale="1">
        <p:scale>
          <a:sx n="68" d="100"/>
          <a:sy n="68" d="100"/>
        </p:scale>
        <p:origin x="-147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3.png"/><Relationship Id="rId1" Type="http://schemas.openxmlformats.org/officeDocument/2006/relationships/slide" Target="../slides/slide7.xml"/><Relationship Id="rId6" Type="http://schemas.openxmlformats.org/officeDocument/2006/relationships/image" Target="../media/image5.png"/><Relationship Id="rId5" Type="http://schemas.openxmlformats.org/officeDocument/2006/relationships/hyperlink" Target="46&#25722;&#30090;&#35122;&#23376;&#25945;&#23416;&#27969;&#31243;&#21450;&#27298;&#26680;&#34920;.doc" TargetMode="External"/><Relationship Id="rId4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../slides/slide5.xml"/><Relationship Id="rId7" Type="http://schemas.openxmlformats.org/officeDocument/2006/relationships/image" Target="../media/image8.png"/><Relationship Id="rId2" Type="http://schemas.openxmlformats.org/officeDocument/2006/relationships/slide" Target="../slides/slide4.xml"/><Relationship Id="rId1" Type="http://schemas.openxmlformats.org/officeDocument/2006/relationships/slide" Target="../slides/slide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../slides/slide6.xm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hyperlink" Target="46&#25722;&#30090;&#35122;&#23376;&#25945;&#23416;&#27969;&#31243;&#21450;&#27298;&#26680;&#34920;.doc" TargetMode="External"/><Relationship Id="rId4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A5A234-B165-4327-AACF-0500AE2BCDB3}" type="doc">
      <dgm:prSet loTypeId="urn:microsoft.com/office/officeart/2008/layout/AscendingPictureAccentProcess" loCatId="picture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zh-TW" altLang="en-US"/>
        </a:p>
      </dgm:t>
    </dgm:pt>
    <dgm:pt modelId="{8F29B929-0CFA-4257-9349-599408AEECDA}">
      <dgm:prSet phldrT="[文字]" custT="1"/>
      <dgm:spPr/>
      <dgm:t>
        <a:bodyPr/>
        <a:lstStyle/>
        <a:p>
          <a:r>
            <a:rPr lang="zh-TW" altLang="en-US" sz="2000" b="1" dirty="0" smtClean="0">
              <a:hlinkClick xmlns:r="http://schemas.openxmlformats.org/officeDocument/2006/relationships" r:id="rId1" action="ppaction://hlinksldjump"/>
            </a:rPr>
            <a:t>觀看整段影片</a:t>
          </a:r>
          <a:endParaRPr lang="zh-TW" altLang="en-US" sz="20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8BC5647-0FD7-47C1-8957-02A4DFB0769F}" type="parTrans" cxnId="{07572F4A-1E2F-42D7-81A9-E44F5681A12C}">
      <dgm:prSet/>
      <dgm:spPr/>
      <dgm:t>
        <a:bodyPr/>
        <a:lstStyle/>
        <a:p>
          <a:endParaRPr lang="zh-TW" altLang="en-US"/>
        </a:p>
      </dgm:t>
    </dgm:pt>
    <dgm:pt modelId="{221B2FF0-1A34-489A-BCFB-2E84F19FF9A6}" type="sibTrans" cxnId="{07572F4A-1E2F-42D7-81A9-E44F5681A12C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823EBDD-43B4-4EED-9DCC-D44CF0C929D1}">
      <dgm:prSet phldrT="[文字]" custT="1"/>
      <dgm:spPr/>
      <dgm:t>
        <a:bodyPr/>
        <a:lstStyle/>
        <a:p>
          <a:r>
            <a:rPr lang="zh-TW" altLang="en-US" sz="2000" b="1" dirty="0" smtClean="0">
              <a:hlinkClick xmlns:r="http://schemas.openxmlformats.org/officeDocument/2006/relationships" r:id="rId3" action="ppaction://hlinksldjump"/>
            </a:rPr>
            <a:t>分段教學影片</a:t>
          </a:r>
          <a:endParaRPr lang="zh-TW" altLang="en-US" sz="20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BB016AD3-69C8-4EA4-A5BC-6E09479F9EE8}" type="parTrans" cxnId="{A84ADE09-2839-4E00-9718-C945E500A4F3}">
      <dgm:prSet/>
      <dgm:spPr/>
      <dgm:t>
        <a:bodyPr/>
        <a:lstStyle/>
        <a:p>
          <a:endParaRPr lang="zh-TW" altLang="en-US"/>
        </a:p>
      </dgm:t>
    </dgm:pt>
    <dgm:pt modelId="{4AD308AD-6D40-4A80-B688-1FE601EDB1DC}" type="sibTrans" cxnId="{A84ADE09-2839-4E00-9718-C945E500A4F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7D40DC2-9870-4203-B662-4C2E5A77B5DD}">
      <dgm:prSet phldrT="[文字]" custT="1"/>
      <dgm:spPr/>
      <dgm:t>
        <a:bodyPr/>
        <a:lstStyle/>
        <a:p>
          <a:r>
            <a:rPr lang="zh-TW" altLang="en-US" sz="2000" b="1" dirty="0" smtClean="0">
              <a:hlinkClick xmlns:r="http://schemas.openxmlformats.org/officeDocument/2006/relationships" r:id="rId5" action="ppaction://hlinkfile"/>
            </a:rPr>
            <a:t>教學流程及檢核表</a:t>
          </a:r>
          <a:endParaRPr lang="zh-TW" altLang="en-US" sz="20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file"/>
          </dgm14:cNvPr>
        </a:ext>
      </dgm:extLst>
    </dgm:pt>
    <dgm:pt modelId="{517F3462-BD57-4A5F-AFC3-2702240401D7}" type="parTrans" cxnId="{268ED252-D258-4E12-92F1-CB519FC1A75D}">
      <dgm:prSet/>
      <dgm:spPr/>
      <dgm:t>
        <a:bodyPr/>
        <a:lstStyle/>
        <a:p>
          <a:endParaRPr lang="zh-TW" altLang="en-US"/>
        </a:p>
      </dgm:t>
    </dgm:pt>
    <dgm:pt modelId="{A5B29C28-FC37-45E9-870B-700143CCC064}" type="sibTrans" cxnId="{268ED252-D258-4E12-92F1-CB519FC1A75D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  <a:ln w="76200">
          <a:solidFill>
            <a:schemeClr val="bg1"/>
          </a:solidFill>
        </a:ln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file"/>
          </dgm14:cNvPr>
        </a:ext>
      </dgm:extLst>
    </dgm:pt>
    <dgm:pt modelId="{02F51630-8D4E-49AD-A0B8-FEF06469C524}" type="pres">
      <dgm:prSet presAssocID="{C2A5A234-B165-4327-AACF-0500AE2BCDB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BEB47EE0-04D8-449F-BF44-96B6D5E71960}" type="pres">
      <dgm:prSet presAssocID="{C2A5A234-B165-4327-AACF-0500AE2BCDB3}" presName="dot1" presStyleLbl="alignNode1" presStyleIdx="0" presStyleCnt="12"/>
      <dgm:spPr/>
      <dgm:t>
        <a:bodyPr/>
        <a:lstStyle/>
        <a:p>
          <a:endParaRPr lang="zh-TW" altLang="en-US"/>
        </a:p>
      </dgm:t>
    </dgm:pt>
    <dgm:pt modelId="{D23B2907-7A76-4B9E-838B-17CABD058119}" type="pres">
      <dgm:prSet presAssocID="{C2A5A234-B165-4327-AACF-0500AE2BCDB3}" presName="dot2" presStyleLbl="alignNode1" presStyleIdx="1" presStyleCnt="12"/>
      <dgm:spPr/>
      <dgm:t>
        <a:bodyPr/>
        <a:lstStyle/>
        <a:p>
          <a:endParaRPr lang="zh-TW" altLang="en-US"/>
        </a:p>
      </dgm:t>
    </dgm:pt>
    <dgm:pt modelId="{EEF15EE6-0A94-4D0E-9BEA-F338B58A81B7}" type="pres">
      <dgm:prSet presAssocID="{C2A5A234-B165-4327-AACF-0500AE2BCDB3}" presName="dot3" presStyleLbl="alignNode1" presStyleIdx="2" presStyleCnt="12"/>
      <dgm:spPr/>
      <dgm:t>
        <a:bodyPr/>
        <a:lstStyle/>
        <a:p>
          <a:endParaRPr lang="zh-TW" altLang="en-US"/>
        </a:p>
      </dgm:t>
    </dgm:pt>
    <dgm:pt modelId="{189BA13C-1E27-4142-97BA-4D309BA2FD2C}" type="pres">
      <dgm:prSet presAssocID="{C2A5A234-B165-4327-AACF-0500AE2BCDB3}" presName="dot4" presStyleLbl="alignNode1" presStyleIdx="3" presStyleCnt="12"/>
      <dgm:spPr/>
      <dgm:t>
        <a:bodyPr/>
        <a:lstStyle/>
        <a:p>
          <a:endParaRPr lang="zh-TW" altLang="en-US"/>
        </a:p>
      </dgm:t>
    </dgm:pt>
    <dgm:pt modelId="{91AE0BD5-DF58-4743-9421-6D2A6EE5E942}" type="pres">
      <dgm:prSet presAssocID="{C2A5A234-B165-4327-AACF-0500AE2BCDB3}" presName="dot5" presStyleLbl="alignNode1" presStyleIdx="4" presStyleCnt="12"/>
      <dgm:spPr/>
      <dgm:t>
        <a:bodyPr/>
        <a:lstStyle/>
        <a:p>
          <a:endParaRPr lang="zh-TW" altLang="en-US"/>
        </a:p>
      </dgm:t>
    </dgm:pt>
    <dgm:pt modelId="{C6436852-FD9D-4075-9A6A-B5AE12576605}" type="pres">
      <dgm:prSet presAssocID="{C2A5A234-B165-4327-AACF-0500AE2BCDB3}" presName="dotArrow1" presStyleLbl="alignNode1" presStyleIdx="5" presStyleCnt="12" custLinFactX="-1379886" custLinFactY="1500000" custLinFactNeighborX="-1400000" custLinFactNeighborY="1503884"/>
      <dgm:spPr/>
      <dgm:t>
        <a:bodyPr/>
        <a:lstStyle/>
        <a:p>
          <a:endParaRPr lang="zh-TW" altLang="en-US"/>
        </a:p>
      </dgm:t>
    </dgm:pt>
    <dgm:pt modelId="{AB1A61B7-7759-4BE0-856D-48568CC0BA96}" type="pres">
      <dgm:prSet presAssocID="{C2A5A234-B165-4327-AACF-0500AE2BCDB3}" presName="dotArrow2" presStyleLbl="alignNode1" presStyleIdx="6" presStyleCnt="12" custLinFactX="37120" custLinFactY="-162460" custLinFactNeighborX="100000" custLinFactNeighborY="-200000"/>
      <dgm:spPr/>
      <dgm:t>
        <a:bodyPr/>
        <a:lstStyle/>
        <a:p>
          <a:endParaRPr lang="zh-TW" altLang="en-US"/>
        </a:p>
      </dgm:t>
    </dgm:pt>
    <dgm:pt modelId="{5239D050-B2F2-4530-977A-7C488B56817F}" type="pres">
      <dgm:prSet presAssocID="{C2A5A234-B165-4327-AACF-0500AE2BCDB3}" presName="dotArrow3" presStyleLbl="alignNode1" presStyleIdx="7" presStyleCnt="12"/>
      <dgm:spPr/>
      <dgm:t>
        <a:bodyPr/>
        <a:lstStyle/>
        <a:p>
          <a:endParaRPr lang="zh-TW" altLang="en-US"/>
        </a:p>
      </dgm:t>
    </dgm:pt>
    <dgm:pt modelId="{3A448457-1AFB-4B22-9F61-6DC245C12CCD}" type="pres">
      <dgm:prSet presAssocID="{C2A5A234-B165-4327-AACF-0500AE2BCDB3}" presName="dotArrow4" presStyleLbl="alignNode1" presStyleIdx="8" presStyleCnt="12" custLinFactX="-1331841" custLinFactY="1500000" custLinFactNeighborX="-1400000" custLinFactNeighborY="1592155"/>
      <dgm:spPr/>
      <dgm:t>
        <a:bodyPr/>
        <a:lstStyle/>
        <a:p>
          <a:endParaRPr lang="zh-TW" altLang="en-US"/>
        </a:p>
      </dgm:t>
    </dgm:pt>
    <dgm:pt modelId="{6662EDA6-0B7A-4C9E-B3F6-A816E76A66AC}" type="pres">
      <dgm:prSet presAssocID="{C2A5A234-B165-4327-AACF-0500AE2BCDB3}" presName="dotArrow5" presStyleLbl="alignNode1" presStyleIdx="9" presStyleCnt="12" custLinFactX="-100000" custLinFactY="100000" custLinFactNeighborX="-179879" custLinFactNeighborY="113619"/>
      <dgm:spPr/>
      <dgm:t>
        <a:bodyPr/>
        <a:lstStyle/>
        <a:p>
          <a:endParaRPr lang="zh-TW" altLang="en-US"/>
        </a:p>
      </dgm:t>
    </dgm:pt>
    <dgm:pt modelId="{4FB0A63D-9859-4262-9E71-E18EE1390C4A}" type="pres">
      <dgm:prSet presAssocID="{C2A5A234-B165-4327-AACF-0500AE2BCDB3}" presName="dotArrow6" presStyleLbl="alignNode1" presStyleIdx="10" presStyleCnt="12"/>
      <dgm:spPr/>
      <dgm:t>
        <a:bodyPr/>
        <a:lstStyle/>
        <a:p>
          <a:endParaRPr lang="zh-TW" altLang="en-US"/>
        </a:p>
      </dgm:t>
    </dgm:pt>
    <dgm:pt modelId="{853CBB3B-DF32-4ADA-9317-F9EDDF46CB25}" type="pres">
      <dgm:prSet presAssocID="{C2A5A234-B165-4327-AACF-0500AE2BCDB3}" presName="dotArrow7" presStyleLbl="alignNode1" presStyleIdx="11" presStyleCnt="12" custLinFactX="-1392145" custLinFactY="1400000" custLinFactNeighborX="-1400000" custLinFactNeighborY="1407924"/>
      <dgm:spPr/>
      <dgm:t>
        <a:bodyPr/>
        <a:lstStyle/>
        <a:p>
          <a:endParaRPr lang="zh-TW" altLang="en-US"/>
        </a:p>
      </dgm:t>
    </dgm:pt>
    <dgm:pt modelId="{3A516EC7-643D-4E90-B786-06EC389F709A}" type="pres">
      <dgm:prSet presAssocID="{97D40DC2-9870-4203-B662-4C2E5A77B5DD}" presName="parTx1" presStyleLbl="node1" presStyleIdx="0" presStyleCnt="3"/>
      <dgm:spPr/>
      <dgm:t>
        <a:bodyPr/>
        <a:lstStyle/>
        <a:p>
          <a:endParaRPr lang="zh-TW" altLang="en-US"/>
        </a:p>
      </dgm:t>
    </dgm:pt>
    <dgm:pt modelId="{87AF3A0C-8FCD-4565-ADAE-4F76D65DE11D}" type="pres">
      <dgm:prSet presAssocID="{A5B29C28-FC37-45E9-870B-700143CCC064}" presName="picture1" presStyleCnt="0"/>
      <dgm:spPr/>
      <dgm:t>
        <a:bodyPr/>
        <a:lstStyle/>
        <a:p>
          <a:endParaRPr lang="zh-TW" altLang="en-US"/>
        </a:p>
      </dgm:t>
    </dgm:pt>
    <dgm:pt modelId="{E6DF3FCF-6208-4D09-AAC2-386AD0AAC566}" type="pres">
      <dgm:prSet presAssocID="{A5B29C28-FC37-45E9-870B-700143CCC064}" presName="imageRepeatNode" presStyleLbl="fgImgPlace1" presStyleIdx="0" presStyleCnt="3"/>
      <dgm:spPr/>
      <dgm:t>
        <a:bodyPr/>
        <a:lstStyle/>
        <a:p>
          <a:endParaRPr lang="zh-TW" altLang="en-US"/>
        </a:p>
      </dgm:t>
    </dgm:pt>
    <dgm:pt modelId="{D46B3445-AB62-4D43-B82D-4C744C130BB1}" type="pres">
      <dgm:prSet presAssocID="{8F29B929-0CFA-4257-9349-599408AEECDA}" presName="parTx2" presStyleLbl="node1" presStyleIdx="1" presStyleCnt="3"/>
      <dgm:spPr/>
      <dgm:t>
        <a:bodyPr/>
        <a:lstStyle/>
        <a:p>
          <a:endParaRPr lang="zh-TW" altLang="en-US"/>
        </a:p>
      </dgm:t>
    </dgm:pt>
    <dgm:pt modelId="{8E9CDB00-1450-47A2-B5D5-5E4F51C05F22}" type="pres">
      <dgm:prSet presAssocID="{221B2FF0-1A34-489A-BCFB-2E84F19FF9A6}" presName="picture2" presStyleCnt="0"/>
      <dgm:spPr/>
      <dgm:t>
        <a:bodyPr/>
        <a:lstStyle/>
        <a:p>
          <a:endParaRPr lang="zh-TW" altLang="en-US"/>
        </a:p>
      </dgm:t>
    </dgm:pt>
    <dgm:pt modelId="{CD19ACA3-07AD-488C-8E0A-08888B6B7CA7}" type="pres">
      <dgm:prSet presAssocID="{221B2FF0-1A34-489A-BCFB-2E84F19FF9A6}" presName="imageRepeatNode" presStyleLbl="fgImgPlace1" presStyleIdx="1" presStyleCnt="3"/>
      <dgm:spPr/>
      <dgm:t>
        <a:bodyPr/>
        <a:lstStyle/>
        <a:p>
          <a:endParaRPr lang="zh-TW" altLang="en-US"/>
        </a:p>
      </dgm:t>
    </dgm:pt>
    <dgm:pt modelId="{680B340F-86A0-4024-BA0E-801AEF42DE06}" type="pres">
      <dgm:prSet presAssocID="{E823EBDD-43B4-4EED-9DCC-D44CF0C929D1}" presName="parTx3" presStyleLbl="node1" presStyleIdx="2" presStyleCnt="3"/>
      <dgm:spPr/>
      <dgm:t>
        <a:bodyPr/>
        <a:lstStyle/>
        <a:p>
          <a:endParaRPr lang="zh-TW" altLang="en-US"/>
        </a:p>
      </dgm:t>
    </dgm:pt>
    <dgm:pt modelId="{FCDC057D-761B-4493-9E3B-D35351A4900C}" type="pres">
      <dgm:prSet presAssocID="{4AD308AD-6D40-4A80-B688-1FE601EDB1DC}" presName="picture3" presStyleCnt="0"/>
      <dgm:spPr/>
      <dgm:t>
        <a:bodyPr/>
        <a:lstStyle/>
        <a:p>
          <a:endParaRPr lang="zh-TW" altLang="en-US"/>
        </a:p>
      </dgm:t>
    </dgm:pt>
    <dgm:pt modelId="{81AA0653-5D1C-47FA-AB3C-26BF29A99EF4}" type="pres">
      <dgm:prSet presAssocID="{4AD308AD-6D40-4A80-B688-1FE601EDB1DC}" presName="imageRepeatNode" presStyleLbl="fgImgPlace1" presStyleIdx="2" presStyleCnt="3"/>
      <dgm:spPr/>
      <dgm:t>
        <a:bodyPr/>
        <a:lstStyle/>
        <a:p>
          <a:endParaRPr lang="zh-TW" altLang="en-US"/>
        </a:p>
      </dgm:t>
    </dgm:pt>
  </dgm:ptLst>
  <dgm:cxnLst>
    <dgm:cxn modelId="{E12BE4F3-3711-41C5-A619-93802F9A02FB}" type="presOf" srcId="{4AD308AD-6D40-4A80-B688-1FE601EDB1DC}" destId="{81AA0653-5D1C-47FA-AB3C-26BF29A99EF4}" srcOrd="0" destOrd="0" presId="urn:microsoft.com/office/officeart/2008/layout/AscendingPictureAccentProcess"/>
    <dgm:cxn modelId="{268ED252-D258-4E12-92F1-CB519FC1A75D}" srcId="{C2A5A234-B165-4327-AACF-0500AE2BCDB3}" destId="{97D40DC2-9870-4203-B662-4C2E5A77B5DD}" srcOrd="0" destOrd="0" parTransId="{517F3462-BD57-4A5F-AFC3-2702240401D7}" sibTransId="{A5B29C28-FC37-45E9-870B-700143CCC064}"/>
    <dgm:cxn modelId="{07572F4A-1E2F-42D7-81A9-E44F5681A12C}" srcId="{C2A5A234-B165-4327-AACF-0500AE2BCDB3}" destId="{8F29B929-0CFA-4257-9349-599408AEECDA}" srcOrd="1" destOrd="0" parTransId="{98BC5647-0FD7-47C1-8957-02A4DFB0769F}" sibTransId="{221B2FF0-1A34-489A-BCFB-2E84F19FF9A6}"/>
    <dgm:cxn modelId="{F77B129F-3ACF-4431-A360-37F7AAAB2B68}" type="presOf" srcId="{221B2FF0-1A34-489A-BCFB-2E84F19FF9A6}" destId="{CD19ACA3-07AD-488C-8E0A-08888B6B7CA7}" srcOrd="0" destOrd="0" presId="urn:microsoft.com/office/officeart/2008/layout/AscendingPictureAccentProcess"/>
    <dgm:cxn modelId="{79D49403-C1EB-4ABC-A05C-3A353B2B53F9}" type="presOf" srcId="{8F29B929-0CFA-4257-9349-599408AEECDA}" destId="{D46B3445-AB62-4D43-B82D-4C744C130BB1}" srcOrd="0" destOrd="0" presId="urn:microsoft.com/office/officeart/2008/layout/AscendingPictureAccentProcess"/>
    <dgm:cxn modelId="{A84ADE09-2839-4E00-9718-C945E500A4F3}" srcId="{C2A5A234-B165-4327-AACF-0500AE2BCDB3}" destId="{E823EBDD-43B4-4EED-9DCC-D44CF0C929D1}" srcOrd="2" destOrd="0" parTransId="{BB016AD3-69C8-4EA4-A5BC-6E09479F9EE8}" sibTransId="{4AD308AD-6D40-4A80-B688-1FE601EDB1DC}"/>
    <dgm:cxn modelId="{0D47B4D1-AFA4-4AAD-8463-730174AE9DB0}" type="presOf" srcId="{A5B29C28-FC37-45E9-870B-700143CCC064}" destId="{E6DF3FCF-6208-4D09-AAC2-386AD0AAC566}" srcOrd="0" destOrd="0" presId="urn:microsoft.com/office/officeart/2008/layout/AscendingPictureAccentProcess"/>
    <dgm:cxn modelId="{37EBDD96-97B9-44DE-8032-60650B7C6957}" type="presOf" srcId="{E823EBDD-43B4-4EED-9DCC-D44CF0C929D1}" destId="{680B340F-86A0-4024-BA0E-801AEF42DE06}" srcOrd="0" destOrd="0" presId="urn:microsoft.com/office/officeart/2008/layout/AscendingPictureAccentProcess"/>
    <dgm:cxn modelId="{18D803BB-FE00-4662-B6FC-819A965D5B75}" type="presOf" srcId="{C2A5A234-B165-4327-AACF-0500AE2BCDB3}" destId="{02F51630-8D4E-49AD-A0B8-FEF06469C524}" srcOrd="0" destOrd="0" presId="urn:microsoft.com/office/officeart/2008/layout/AscendingPictureAccentProcess"/>
    <dgm:cxn modelId="{EB543893-ADB2-4771-873C-462EA52E0564}" type="presOf" srcId="{97D40DC2-9870-4203-B662-4C2E5A77B5DD}" destId="{3A516EC7-643D-4E90-B786-06EC389F709A}" srcOrd="0" destOrd="0" presId="urn:microsoft.com/office/officeart/2008/layout/AscendingPictureAccentProcess"/>
    <dgm:cxn modelId="{62FDE01D-6FAB-4918-B959-E3A9230A367B}" type="presParOf" srcId="{02F51630-8D4E-49AD-A0B8-FEF06469C524}" destId="{BEB47EE0-04D8-449F-BF44-96B6D5E71960}" srcOrd="0" destOrd="0" presId="urn:microsoft.com/office/officeart/2008/layout/AscendingPictureAccentProcess"/>
    <dgm:cxn modelId="{3DC066A2-3C0F-4E59-843A-47A9A6816E8F}" type="presParOf" srcId="{02F51630-8D4E-49AD-A0B8-FEF06469C524}" destId="{D23B2907-7A76-4B9E-838B-17CABD058119}" srcOrd="1" destOrd="0" presId="urn:microsoft.com/office/officeart/2008/layout/AscendingPictureAccentProcess"/>
    <dgm:cxn modelId="{20E5F0EA-28B0-4252-B6F8-AD6B244A2974}" type="presParOf" srcId="{02F51630-8D4E-49AD-A0B8-FEF06469C524}" destId="{EEF15EE6-0A94-4D0E-9BEA-F338B58A81B7}" srcOrd="2" destOrd="0" presId="urn:microsoft.com/office/officeart/2008/layout/AscendingPictureAccentProcess"/>
    <dgm:cxn modelId="{0FB19E86-B088-414E-8646-B72D7521A341}" type="presParOf" srcId="{02F51630-8D4E-49AD-A0B8-FEF06469C524}" destId="{189BA13C-1E27-4142-97BA-4D309BA2FD2C}" srcOrd="3" destOrd="0" presId="urn:microsoft.com/office/officeart/2008/layout/AscendingPictureAccentProcess"/>
    <dgm:cxn modelId="{85B8F372-097B-40AE-8A1F-A782070DDAE6}" type="presParOf" srcId="{02F51630-8D4E-49AD-A0B8-FEF06469C524}" destId="{91AE0BD5-DF58-4743-9421-6D2A6EE5E942}" srcOrd="4" destOrd="0" presId="urn:microsoft.com/office/officeart/2008/layout/AscendingPictureAccentProcess"/>
    <dgm:cxn modelId="{273D4E75-FCEA-4FE4-AD03-EA34F42B2DF7}" type="presParOf" srcId="{02F51630-8D4E-49AD-A0B8-FEF06469C524}" destId="{C6436852-FD9D-4075-9A6A-B5AE12576605}" srcOrd="5" destOrd="0" presId="urn:microsoft.com/office/officeart/2008/layout/AscendingPictureAccentProcess"/>
    <dgm:cxn modelId="{EFEC3AB6-E683-4EA0-9063-050D816DDC86}" type="presParOf" srcId="{02F51630-8D4E-49AD-A0B8-FEF06469C524}" destId="{AB1A61B7-7759-4BE0-856D-48568CC0BA96}" srcOrd="6" destOrd="0" presId="urn:microsoft.com/office/officeart/2008/layout/AscendingPictureAccentProcess"/>
    <dgm:cxn modelId="{88DE928B-11BE-4ED3-9EB8-EE1EAD78457C}" type="presParOf" srcId="{02F51630-8D4E-49AD-A0B8-FEF06469C524}" destId="{5239D050-B2F2-4530-977A-7C488B56817F}" srcOrd="7" destOrd="0" presId="urn:microsoft.com/office/officeart/2008/layout/AscendingPictureAccentProcess"/>
    <dgm:cxn modelId="{2AE229B0-E210-4342-9DF0-1A68F952DB82}" type="presParOf" srcId="{02F51630-8D4E-49AD-A0B8-FEF06469C524}" destId="{3A448457-1AFB-4B22-9F61-6DC245C12CCD}" srcOrd="8" destOrd="0" presId="urn:microsoft.com/office/officeart/2008/layout/AscendingPictureAccentProcess"/>
    <dgm:cxn modelId="{27ED9F6F-2E19-41B0-8A58-F267DFECEE11}" type="presParOf" srcId="{02F51630-8D4E-49AD-A0B8-FEF06469C524}" destId="{6662EDA6-0B7A-4C9E-B3F6-A816E76A66AC}" srcOrd="9" destOrd="0" presId="urn:microsoft.com/office/officeart/2008/layout/AscendingPictureAccentProcess"/>
    <dgm:cxn modelId="{448C59A1-359A-4BAB-AE22-6E62600CFF78}" type="presParOf" srcId="{02F51630-8D4E-49AD-A0B8-FEF06469C524}" destId="{4FB0A63D-9859-4262-9E71-E18EE1390C4A}" srcOrd="10" destOrd="0" presId="urn:microsoft.com/office/officeart/2008/layout/AscendingPictureAccentProcess"/>
    <dgm:cxn modelId="{00927419-8AC5-4736-9692-E20A2C9DD421}" type="presParOf" srcId="{02F51630-8D4E-49AD-A0B8-FEF06469C524}" destId="{853CBB3B-DF32-4ADA-9317-F9EDDF46CB25}" srcOrd="11" destOrd="0" presId="urn:microsoft.com/office/officeart/2008/layout/AscendingPictureAccentProcess"/>
    <dgm:cxn modelId="{661DBE96-82C7-4FB8-9931-20020CBADAC8}" type="presParOf" srcId="{02F51630-8D4E-49AD-A0B8-FEF06469C524}" destId="{3A516EC7-643D-4E90-B786-06EC389F709A}" srcOrd="12" destOrd="0" presId="urn:microsoft.com/office/officeart/2008/layout/AscendingPictureAccentProcess"/>
    <dgm:cxn modelId="{63800375-0EB4-43F7-A7EB-946A50ED19BE}" type="presParOf" srcId="{02F51630-8D4E-49AD-A0B8-FEF06469C524}" destId="{87AF3A0C-8FCD-4565-ADAE-4F76D65DE11D}" srcOrd="13" destOrd="0" presId="urn:microsoft.com/office/officeart/2008/layout/AscendingPictureAccentProcess"/>
    <dgm:cxn modelId="{3C17858B-D19E-4461-AF2B-EAF6BCA0A51D}" type="presParOf" srcId="{87AF3A0C-8FCD-4565-ADAE-4F76D65DE11D}" destId="{E6DF3FCF-6208-4D09-AAC2-386AD0AAC566}" srcOrd="0" destOrd="0" presId="urn:microsoft.com/office/officeart/2008/layout/AscendingPictureAccentProcess"/>
    <dgm:cxn modelId="{2A6A845F-5935-4D38-866F-F004081CD782}" type="presParOf" srcId="{02F51630-8D4E-49AD-A0B8-FEF06469C524}" destId="{D46B3445-AB62-4D43-B82D-4C744C130BB1}" srcOrd="14" destOrd="0" presId="urn:microsoft.com/office/officeart/2008/layout/AscendingPictureAccentProcess"/>
    <dgm:cxn modelId="{81B89FEB-93AE-45BB-89D7-F4778C2BF3C1}" type="presParOf" srcId="{02F51630-8D4E-49AD-A0B8-FEF06469C524}" destId="{8E9CDB00-1450-47A2-B5D5-5E4F51C05F22}" srcOrd="15" destOrd="0" presId="urn:microsoft.com/office/officeart/2008/layout/AscendingPictureAccentProcess"/>
    <dgm:cxn modelId="{D638BB7F-1715-41A2-9839-9E4781F98635}" type="presParOf" srcId="{8E9CDB00-1450-47A2-B5D5-5E4F51C05F22}" destId="{CD19ACA3-07AD-488C-8E0A-08888B6B7CA7}" srcOrd="0" destOrd="0" presId="urn:microsoft.com/office/officeart/2008/layout/AscendingPictureAccentProcess"/>
    <dgm:cxn modelId="{C2A32A7B-850B-409C-AD4C-67B548F43336}" type="presParOf" srcId="{02F51630-8D4E-49AD-A0B8-FEF06469C524}" destId="{680B340F-86A0-4024-BA0E-801AEF42DE06}" srcOrd="16" destOrd="0" presId="urn:microsoft.com/office/officeart/2008/layout/AscendingPictureAccentProcess"/>
    <dgm:cxn modelId="{F5D7AA1B-57EB-43B1-8764-879D38B40EBF}" type="presParOf" srcId="{02F51630-8D4E-49AD-A0B8-FEF06469C524}" destId="{FCDC057D-761B-4493-9E3B-D35351A4900C}" srcOrd="17" destOrd="0" presId="urn:microsoft.com/office/officeart/2008/layout/AscendingPictureAccentProcess"/>
    <dgm:cxn modelId="{11890D2A-84E0-4648-9E98-6C5FAAC40773}" type="presParOf" srcId="{FCDC057D-761B-4493-9E3B-D35351A4900C}" destId="{81AA0653-5D1C-47FA-AB3C-26BF29A99EF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EB4358-D27C-4BB5-86AA-AAD2B449BBE9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E1AC2CC8-5B31-4EC8-95A3-4E7F9598E896}">
      <dgm:prSet custT="1"/>
      <dgm:spPr/>
      <dgm:t>
        <a:bodyPr/>
        <a:lstStyle/>
        <a:p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1" action="ppaction://hlinksldjump"/>
            </a:rPr>
            <a:t>1.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1" action="ppaction://hlinksldjump"/>
            </a:rPr>
            <a:t>正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1" action="ppaction://hlinksldjump"/>
            </a:rPr>
            <a:t>--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1" action="ppaction://hlinksldjump"/>
            </a:rPr>
            <a:t>把褲子翻正</a:t>
          </a:r>
          <a:endParaRPr lang="zh-TW" altLang="en-US" sz="2000" b="1" dirty="0"/>
        </a:p>
      </dgm:t>
    </dgm:pt>
    <dgm:pt modelId="{1C146B9C-27E5-4D01-860C-8C94BB56C3EE}" type="parTrans" cxnId="{7B400FD9-2BA0-43DD-8ED4-766C7E435C34}">
      <dgm:prSet/>
      <dgm:spPr/>
      <dgm:t>
        <a:bodyPr/>
        <a:lstStyle/>
        <a:p>
          <a:endParaRPr lang="zh-TW" altLang="en-US"/>
        </a:p>
      </dgm:t>
    </dgm:pt>
    <dgm:pt modelId="{8BB3C401-2C1A-44DE-9C2F-CB2DDAC974F5}" type="sibTrans" cxnId="{7B400FD9-2BA0-43DD-8ED4-766C7E435C34}">
      <dgm:prSet/>
      <dgm:spPr/>
      <dgm:t>
        <a:bodyPr/>
        <a:lstStyle/>
        <a:p>
          <a:endParaRPr lang="zh-TW" altLang="en-US"/>
        </a:p>
      </dgm:t>
    </dgm:pt>
    <dgm:pt modelId="{AF175D64-803A-414C-A4A5-1140EDE380D1}">
      <dgm:prSet custT="1"/>
      <dgm:spPr/>
      <dgm:t>
        <a:bodyPr/>
        <a:lstStyle/>
        <a:p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2" action="ppaction://hlinksldjump"/>
            </a:rPr>
            <a:t>2.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2" action="ppaction://hlinksldjump"/>
            </a:rPr>
            <a:t>平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2" action="ppaction://hlinksldjump"/>
            </a:rPr>
            <a:t>--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2" action="ppaction://hlinksldjump"/>
            </a:rPr>
            <a:t>把褲子鋪平</a:t>
          </a:r>
          <a:endParaRPr lang="zh-TW" altLang="en-US" sz="2000" b="1" dirty="0"/>
        </a:p>
      </dgm:t>
    </dgm:pt>
    <dgm:pt modelId="{B9D46F12-367E-4A46-B8D7-D1F7B9624CC2}" type="parTrans" cxnId="{007FD0D9-4492-4249-95DB-77B85C273AE6}">
      <dgm:prSet/>
      <dgm:spPr/>
      <dgm:t>
        <a:bodyPr/>
        <a:lstStyle/>
        <a:p>
          <a:endParaRPr lang="zh-TW" altLang="en-US"/>
        </a:p>
      </dgm:t>
    </dgm:pt>
    <dgm:pt modelId="{3C676694-1E99-40AA-811C-97EDD0ED9683}" type="sibTrans" cxnId="{007FD0D9-4492-4249-95DB-77B85C273AE6}">
      <dgm:prSet/>
      <dgm:spPr/>
      <dgm:t>
        <a:bodyPr/>
        <a:lstStyle/>
        <a:p>
          <a:endParaRPr lang="zh-TW" altLang="en-US"/>
        </a:p>
      </dgm:t>
    </dgm:pt>
    <dgm:pt modelId="{FEE9141F-08F7-4ABF-92E3-850EE03D1D1E}">
      <dgm:prSet custT="1"/>
      <dgm:spPr/>
      <dgm:t>
        <a:bodyPr/>
        <a:lstStyle/>
        <a:p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3" action="ppaction://hlinksldjump"/>
            </a:rPr>
            <a:t>3.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3" action="ppaction://hlinksldjump"/>
            </a:rPr>
            <a:t>疊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3" action="ppaction://hlinksldjump"/>
            </a:rPr>
            <a:t>--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3" action="ppaction://hlinksldjump"/>
            </a:rPr>
            <a:t>把一支褲管疊向另一支褲管</a:t>
          </a:r>
          <a:endParaRPr lang="zh-TW" altLang="en-US" sz="2000" b="1" dirty="0"/>
        </a:p>
      </dgm:t>
    </dgm:pt>
    <dgm:pt modelId="{AEB8A4AC-1A0D-444C-AB0C-286B6E9273BB}" type="parTrans" cxnId="{17BE4BF6-CFA6-40B9-8FEF-AB905D3C6CD6}">
      <dgm:prSet/>
      <dgm:spPr/>
      <dgm:t>
        <a:bodyPr/>
        <a:lstStyle/>
        <a:p>
          <a:endParaRPr lang="zh-TW" altLang="en-US"/>
        </a:p>
      </dgm:t>
    </dgm:pt>
    <dgm:pt modelId="{462661C6-F746-45CE-8F84-BB1ADB392FE6}" type="sibTrans" cxnId="{17BE4BF6-CFA6-40B9-8FEF-AB905D3C6CD6}">
      <dgm:prSet/>
      <dgm:spPr/>
      <dgm:t>
        <a:bodyPr/>
        <a:lstStyle/>
        <a:p>
          <a:endParaRPr lang="zh-TW" altLang="en-US"/>
        </a:p>
      </dgm:t>
    </dgm:pt>
    <dgm:pt modelId="{9915DBF3-2AFB-4A76-9DDB-7E08DEC654C2}">
      <dgm:prSet custT="1"/>
      <dgm:spPr/>
      <dgm:t>
        <a:bodyPr/>
        <a:lstStyle/>
        <a:p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4" action="ppaction://hlinksldjump"/>
            </a:rPr>
            <a:t>4.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4" action="ppaction://hlinksldjump"/>
            </a:rPr>
            <a:t>摺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4" action="ppaction://hlinksldjump"/>
            </a:rPr>
            <a:t>—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4" action="ppaction://hlinksldjump"/>
            </a:rPr>
            <a:t>抓住褲管對摺再對摺</a:t>
          </a:r>
          <a:endParaRPr lang="zh-TW" altLang="en-US" sz="2000" b="1" dirty="0"/>
        </a:p>
      </dgm:t>
    </dgm:pt>
    <dgm:pt modelId="{7B33C4D7-976E-4ABB-A114-3025F3A3E7C1}" type="parTrans" cxnId="{AA3BFBB0-23FB-432D-8E55-66D84584610F}">
      <dgm:prSet/>
      <dgm:spPr/>
      <dgm:t>
        <a:bodyPr/>
        <a:lstStyle/>
        <a:p>
          <a:endParaRPr lang="zh-TW" altLang="en-US"/>
        </a:p>
      </dgm:t>
    </dgm:pt>
    <dgm:pt modelId="{886A06FC-F144-4B87-8AE3-46120FF8B01B}" type="sibTrans" cxnId="{AA3BFBB0-23FB-432D-8E55-66D84584610F}">
      <dgm:prSet/>
      <dgm:spPr/>
      <dgm:t>
        <a:bodyPr/>
        <a:lstStyle/>
        <a:p>
          <a:endParaRPr lang="zh-TW" altLang="en-US"/>
        </a:p>
      </dgm:t>
    </dgm:pt>
    <dgm:pt modelId="{38D87DAC-7B02-4973-95BA-5BBB7A4A39BD}" type="pres">
      <dgm:prSet presAssocID="{A2EB4358-D27C-4BB5-86AA-AAD2B449BB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10E2839-148D-485E-AEB3-4FF7E178BD7C}" type="pres">
      <dgm:prSet presAssocID="{E1AC2CC8-5B31-4EC8-95A3-4E7F9598E896}" presName="composite" presStyleCnt="0"/>
      <dgm:spPr/>
      <dgm:t>
        <a:bodyPr/>
        <a:lstStyle/>
        <a:p>
          <a:endParaRPr lang="zh-TW" altLang="en-US"/>
        </a:p>
      </dgm:t>
    </dgm:pt>
    <dgm:pt modelId="{035EE161-3E30-4F70-A04D-A344592C55EA}" type="pres">
      <dgm:prSet presAssocID="{E1AC2CC8-5B31-4EC8-95A3-4E7F9598E896}" presName="rect1" presStyleLbl="bgImgPlace1" presStyleIdx="0" presStyleCnt="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87C8B17B-96A2-433B-A905-8C27AAB632F7}" type="pres">
      <dgm:prSet presAssocID="{E1AC2CC8-5B31-4EC8-95A3-4E7F9598E896}" presName="wedgeRectCallout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0DC96E-4982-4F19-90F0-CFBDDE7ACA73}" type="pres">
      <dgm:prSet presAssocID="{8BB3C401-2C1A-44DE-9C2F-CB2DDAC974F5}" presName="sibTrans" presStyleCnt="0"/>
      <dgm:spPr/>
      <dgm:t>
        <a:bodyPr/>
        <a:lstStyle/>
        <a:p>
          <a:endParaRPr lang="zh-TW" altLang="en-US"/>
        </a:p>
      </dgm:t>
    </dgm:pt>
    <dgm:pt modelId="{194623EF-3515-4A33-BE84-54439E8C0B5F}" type="pres">
      <dgm:prSet presAssocID="{AF175D64-803A-414C-A4A5-1140EDE380D1}" presName="composite" presStyleCnt="0"/>
      <dgm:spPr/>
      <dgm:t>
        <a:bodyPr/>
        <a:lstStyle/>
        <a:p>
          <a:endParaRPr lang="zh-TW" altLang="en-US"/>
        </a:p>
      </dgm:t>
    </dgm:pt>
    <dgm:pt modelId="{C6FA366B-F5C4-4BB1-AA07-4E4FB204B89C}" type="pres">
      <dgm:prSet presAssocID="{AF175D64-803A-414C-A4A5-1140EDE380D1}" presName="rect1" presStyleLbl="bgImgPlace1" presStyleIdx="1" presStyleCnt="4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65EB3238-281E-4DFF-B503-AFCFDD026F99}" type="pres">
      <dgm:prSet presAssocID="{AF175D64-803A-414C-A4A5-1140EDE380D1}" presName="wedgeRectCallout1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F7D8F6-B615-473B-851B-A230434DD63D}" type="pres">
      <dgm:prSet presAssocID="{3C676694-1E99-40AA-811C-97EDD0ED9683}" presName="sibTrans" presStyleCnt="0"/>
      <dgm:spPr/>
      <dgm:t>
        <a:bodyPr/>
        <a:lstStyle/>
        <a:p>
          <a:endParaRPr lang="zh-TW" altLang="en-US"/>
        </a:p>
      </dgm:t>
    </dgm:pt>
    <dgm:pt modelId="{ABF0CEBB-22BF-400A-802F-A73B0FE7694E}" type="pres">
      <dgm:prSet presAssocID="{FEE9141F-08F7-4ABF-92E3-850EE03D1D1E}" presName="composite" presStyleCnt="0"/>
      <dgm:spPr/>
      <dgm:t>
        <a:bodyPr/>
        <a:lstStyle/>
        <a:p>
          <a:endParaRPr lang="zh-TW" altLang="en-US"/>
        </a:p>
      </dgm:t>
    </dgm:pt>
    <dgm:pt modelId="{EE90701F-970A-44C6-B0C3-F9515DEE0830}" type="pres">
      <dgm:prSet presAssocID="{FEE9141F-08F7-4ABF-92E3-850EE03D1D1E}" presName="rect1" presStyleLbl="bgImgPlace1" presStyleIdx="2" presStyleCnt="4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0F89FC29-0B18-4C15-9266-8686E574DDE3}" type="pres">
      <dgm:prSet presAssocID="{FEE9141F-08F7-4ABF-92E3-850EE03D1D1E}" presName="wedgeRectCallout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BCD8AE-BD18-4221-9D92-3CF0B0F00FFC}" type="pres">
      <dgm:prSet presAssocID="{462661C6-F746-45CE-8F84-BB1ADB392FE6}" presName="sibTrans" presStyleCnt="0"/>
      <dgm:spPr/>
      <dgm:t>
        <a:bodyPr/>
        <a:lstStyle/>
        <a:p>
          <a:endParaRPr lang="zh-TW" altLang="en-US"/>
        </a:p>
      </dgm:t>
    </dgm:pt>
    <dgm:pt modelId="{1443ACAA-CB7F-46E5-BF80-8D548064206C}" type="pres">
      <dgm:prSet presAssocID="{9915DBF3-2AFB-4A76-9DDB-7E08DEC654C2}" presName="composite" presStyleCnt="0"/>
      <dgm:spPr/>
      <dgm:t>
        <a:bodyPr/>
        <a:lstStyle/>
        <a:p>
          <a:endParaRPr lang="zh-TW" altLang="en-US"/>
        </a:p>
      </dgm:t>
    </dgm:pt>
    <dgm:pt modelId="{94C82F63-13DF-4538-9045-8B3A3EF34B1B}" type="pres">
      <dgm:prSet presAssocID="{9915DBF3-2AFB-4A76-9DDB-7E08DEC654C2}" presName="rect1" presStyleLbl="bgImgPlace1" presStyleIdx="3" presStyleCnt="4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19F9292D-46F1-48FD-BFCE-09DF1BBD4551}" type="pres">
      <dgm:prSet presAssocID="{9915DBF3-2AFB-4A76-9DDB-7E08DEC654C2}" presName="wedgeRectCallout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1E585DB-70D6-4757-B6FC-D352A18FC34B}" type="presOf" srcId="{9915DBF3-2AFB-4A76-9DDB-7E08DEC654C2}" destId="{19F9292D-46F1-48FD-BFCE-09DF1BBD4551}" srcOrd="0" destOrd="0" presId="urn:microsoft.com/office/officeart/2008/layout/BendingPictureCaptionList"/>
    <dgm:cxn modelId="{A2E954BB-83C7-467D-96CF-948D92D7669C}" type="presOf" srcId="{A2EB4358-D27C-4BB5-86AA-AAD2B449BBE9}" destId="{38D87DAC-7B02-4973-95BA-5BBB7A4A39BD}" srcOrd="0" destOrd="0" presId="urn:microsoft.com/office/officeart/2008/layout/BendingPictureCaptionList"/>
    <dgm:cxn modelId="{41C38DB5-7E58-4F54-9A7C-20FCAE2E72AD}" type="presOf" srcId="{FEE9141F-08F7-4ABF-92E3-850EE03D1D1E}" destId="{0F89FC29-0B18-4C15-9266-8686E574DDE3}" srcOrd="0" destOrd="0" presId="urn:microsoft.com/office/officeart/2008/layout/BendingPictureCaptionList"/>
    <dgm:cxn modelId="{7B400FD9-2BA0-43DD-8ED4-766C7E435C34}" srcId="{A2EB4358-D27C-4BB5-86AA-AAD2B449BBE9}" destId="{E1AC2CC8-5B31-4EC8-95A3-4E7F9598E896}" srcOrd="0" destOrd="0" parTransId="{1C146B9C-27E5-4D01-860C-8C94BB56C3EE}" sibTransId="{8BB3C401-2C1A-44DE-9C2F-CB2DDAC974F5}"/>
    <dgm:cxn modelId="{ED9A60B2-2E87-41C2-BBAC-C1BC99DF5774}" type="presOf" srcId="{AF175D64-803A-414C-A4A5-1140EDE380D1}" destId="{65EB3238-281E-4DFF-B503-AFCFDD026F99}" srcOrd="0" destOrd="0" presId="urn:microsoft.com/office/officeart/2008/layout/BendingPictureCaptionList"/>
    <dgm:cxn modelId="{AA3BFBB0-23FB-432D-8E55-66D84584610F}" srcId="{A2EB4358-D27C-4BB5-86AA-AAD2B449BBE9}" destId="{9915DBF3-2AFB-4A76-9DDB-7E08DEC654C2}" srcOrd="3" destOrd="0" parTransId="{7B33C4D7-976E-4ABB-A114-3025F3A3E7C1}" sibTransId="{886A06FC-F144-4B87-8AE3-46120FF8B01B}"/>
    <dgm:cxn modelId="{70953C93-0704-4CC6-BA48-D850683155B6}" type="presOf" srcId="{E1AC2CC8-5B31-4EC8-95A3-4E7F9598E896}" destId="{87C8B17B-96A2-433B-A905-8C27AAB632F7}" srcOrd="0" destOrd="0" presId="urn:microsoft.com/office/officeart/2008/layout/BendingPictureCaptionList"/>
    <dgm:cxn modelId="{007FD0D9-4492-4249-95DB-77B85C273AE6}" srcId="{A2EB4358-D27C-4BB5-86AA-AAD2B449BBE9}" destId="{AF175D64-803A-414C-A4A5-1140EDE380D1}" srcOrd="1" destOrd="0" parTransId="{B9D46F12-367E-4A46-B8D7-D1F7B9624CC2}" sibTransId="{3C676694-1E99-40AA-811C-97EDD0ED9683}"/>
    <dgm:cxn modelId="{17BE4BF6-CFA6-40B9-8FEF-AB905D3C6CD6}" srcId="{A2EB4358-D27C-4BB5-86AA-AAD2B449BBE9}" destId="{FEE9141F-08F7-4ABF-92E3-850EE03D1D1E}" srcOrd="2" destOrd="0" parTransId="{AEB8A4AC-1A0D-444C-AB0C-286B6E9273BB}" sibTransId="{462661C6-F746-45CE-8F84-BB1ADB392FE6}"/>
    <dgm:cxn modelId="{FA7F5795-E7AA-453A-9E28-49EAE59D285D}" type="presParOf" srcId="{38D87DAC-7B02-4973-95BA-5BBB7A4A39BD}" destId="{510E2839-148D-485E-AEB3-4FF7E178BD7C}" srcOrd="0" destOrd="0" presId="urn:microsoft.com/office/officeart/2008/layout/BendingPictureCaptionList"/>
    <dgm:cxn modelId="{C874BFAA-5511-4D25-B965-79AC3B1FD73E}" type="presParOf" srcId="{510E2839-148D-485E-AEB3-4FF7E178BD7C}" destId="{035EE161-3E30-4F70-A04D-A344592C55EA}" srcOrd="0" destOrd="0" presId="urn:microsoft.com/office/officeart/2008/layout/BendingPictureCaptionList"/>
    <dgm:cxn modelId="{1B9828CC-FBAE-4BCC-9496-B078FB8D508A}" type="presParOf" srcId="{510E2839-148D-485E-AEB3-4FF7E178BD7C}" destId="{87C8B17B-96A2-433B-A905-8C27AAB632F7}" srcOrd="1" destOrd="0" presId="urn:microsoft.com/office/officeart/2008/layout/BendingPictureCaptionList"/>
    <dgm:cxn modelId="{7620E250-77A9-486B-9CD3-3DE39FA299AA}" type="presParOf" srcId="{38D87DAC-7B02-4973-95BA-5BBB7A4A39BD}" destId="{5D0DC96E-4982-4F19-90F0-CFBDDE7ACA73}" srcOrd="1" destOrd="0" presId="urn:microsoft.com/office/officeart/2008/layout/BendingPictureCaptionList"/>
    <dgm:cxn modelId="{BEDA01F9-E2B9-42A4-80C6-3D1E816BF129}" type="presParOf" srcId="{38D87DAC-7B02-4973-95BA-5BBB7A4A39BD}" destId="{194623EF-3515-4A33-BE84-54439E8C0B5F}" srcOrd="2" destOrd="0" presId="urn:microsoft.com/office/officeart/2008/layout/BendingPictureCaptionList"/>
    <dgm:cxn modelId="{997FB688-D74A-4220-BC5D-D7167CC32115}" type="presParOf" srcId="{194623EF-3515-4A33-BE84-54439E8C0B5F}" destId="{C6FA366B-F5C4-4BB1-AA07-4E4FB204B89C}" srcOrd="0" destOrd="0" presId="urn:microsoft.com/office/officeart/2008/layout/BendingPictureCaptionList"/>
    <dgm:cxn modelId="{BE6599BB-9925-41F2-9D42-74812ADD2537}" type="presParOf" srcId="{194623EF-3515-4A33-BE84-54439E8C0B5F}" destId="{65EB3238-281E-4DFF-B503-AFCFDD026F99}" srcOrd="1" destOrd="0" presId="urn:microsoft.com/office/officeart/2008/layout/BendingPictureCaptionList"/>
    <dgm:cxn modelId="{A06DA65A-3261-4368-ADCB-DA5E78156BAF}" type="presParOf" srcId="{38D87DAC-7B02-4973-95BA-5BBB7A4A39BD}" destId="{B4F7D8F6-B615-473B-851B-A230434DD63D}" srcOrd="3" destOrd="0" presId="urn:microsoft.com/office/officeart/2008/layout/BendingPictureCaptionList"/>
    <dgm:cxn modelId="{7426828A-C42F-4924-B23E-CE50E0893C8E}" type="presParOf" srcId="{38D87DAC-7B02-4973-95BA-5BBB7A4A39BD}" destId="{ABF0CEBB-22BF-400A-802F-A73B0FE7694E}" srcOrd="4" destOrd="0" presId="urn:microsoft.com/office/officeart/2008/layout/BendingPictureCaptionList"/>
    <dgm:cxn modelId="{89344ED3-6192-497F-B918-53277C471359}" type="presParOf" srcId="{ABF0CEBB-22BF-400A-802F-A73B0FE7694E}" destId="{EE90701F-970A-44C6-B0C3-F9515DEE0830}" srcOrd="0" destOrd="0" presId="urn:microsoft.com/office/officeart/2008/layout/BendingPictureCaptionList"/>
    <dgm:cxn modelId="{EEE5F55B-A14E-46CD-B81A-BF04B5B54FF4}" type="presParOf" srcId="{ABF0CEBB-22BF-400A-802F-A73B0FE7694E}" destId="{0F89FC29-0B18-4C15-9266-8686E574DDE3}" srcOrd="1" destOrd="0" presId="urn:microsoft.com/office/officeart/2008/layout/BendingPictureCaptionList"/>
    <dgm:cxn modelId="{0E253C11-0F94-41F1-9887-A94E507E2204}" type="presParOf" srcId="{38D87DAC-7B02-4973-95BA-5BBB7A4A39BD}" destId="{17BCD8AE-BD18-4221-9D92-3CF0B0F00FFC}" srcOrd="5" destOrd="0" presId="urn:microsoft.com/office/officeart/2008/layout/BendingPictureCaptionList"/>
    <dgm:cxn modelId="{D538B5D2-515D-4BBA-B24B-C83136D11918}" type="presParOf" srcId="{38D87DAC-7B02-4973-95BA-5BBB7A4A39BD}" destId="{1443ACAA-CB7F-46E5-BF80-8D548064206C}" srcOrd="6" destOrd="0" presId="urn:microsoft.com/office/officeart/2008/layout/BendingPictureCaptionList"/>
    <dgm:cxn modelId="{B595A8EA-CAD7-4B04-93A6-7981C6F24A59}" type="presParOf" srcId="{1443ACAA-CB7F-46E5-BF80-8D548064206C}" destId="{94C82F63-13DF-4538-9045-8B3A3EF34B1B}" srcOrd="0" destOrd="0" presId="urn:microsoft.com/office/officeart/2008/layout/BendingPictureCaptionList"/>
    <dgm:cxn modelId="{93F1D609-26F2-4B72-9C19-BEAD0FFDB104}" type="presParOf" srcId="{1443ACAA-CB7F-46E5-BF80-8D548064206C}" destId="{19F9292D-46F1-48FD-BFCE-09DF1BBD455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47EE0-04D8-449F-BF44-96B6D5E71960}">
      <dsp:nvSpPr>
        <dsp:cNvPr id="0" name=""/>
        <dsp:cNvSpPr/>
      </dsp:nvSpPr>
      <dsp:spPr>
        <a:xfrm>
          <a:off x="2038625" y="3664287"/>
          <a:ext cx="128884" cy="128884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3B2907-7A76-4B9E-838B-17CABD058119}">
      <dsp:nvSpPr>
        <dsp:cNvPr id="0" name=""/>
        <dsp:cNvSpPr/>
      </dsp:nvSpPr>
      <dsp:spPr>
        <a:xfrm>
          <a:off x="1795678" y="3781240"/>
          <a:ext cx="128884" cy="128884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3636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3636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F15EE6-0A94-4D0E-9BEA-F338B58A81B7}">
      <dsp:nvSpPr>
        <dsp:cNvPr id="0" name=""/>
        <dsp:cNvSpPr/>
      </dsp:nvSpPr>
      <dsp:spPr>
        <a:xfrm>
          <a:off x="1541132" y="3873618"/>
          <a:ext cx="128884" cy="128884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7273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7273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9BA13C-1E27-4142-97BA-4D309BA2FD2C}">
      <dsp:nvSpPr>
        <dsp:cNvPr id="0" name=""/>
        <dsp:cNvSpPr/>
      </dsp:nvSpPr>
      <dsp:spPr>
        <a:xfrm>
          <a:off x="3205026" y="2310462"/>
          <a:ext cx="128884" cy="128884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10909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10909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AE0BD5-DF58-4743-9421-6D2A6EE5E942}">
      <dsp:nvSpPr>
        <dsp:cNvPr id="0" name=""/>
        <dsp:cNvSpPr/>
      </dsp:nvSpPr>
      <dsp:spPr>
        <a:xfrm>
          <a:off x="3107074" y="2548462"/>
          <a:ext cx="128884" cy="128884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14545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14545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436852-FD9D-4075-9A6A-B5AE12576605}">
      <dsp:nvSpPr>
        <dsp:cNvPr id="0" name=""/>
        <dsp:cNvSpPr/>
      </dsp:nvSpPr>
      <dsp:spPr>
        <a:xfrm>
          <a:off x="0" y="4390393"/>
          <a:ext cx="128884" cy="128884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18182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18182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1A61B7-7759-4BE0-856D-48568CC0BA96}">
      <dsp:nvSpPr>
        <dsp:cNvPr id="0" name=""/>
        <dsp:cNvSpPr/>
      </dsp:nvSpPr>
      <dsp:spPr>
        <a:xfrm>
          <a:off x="3393352" y="0"/>
          <a:ext cx="128884" cy="128884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21818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21818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39D050-B2F2-4530-977A-7C488B56817F}">
      <dsp:nvSpPr>
        <dsp:cNvPr id="0" name=""/>
        <dsp:cNvSpPr/>
      </dsp:nvSpPr>
      <dsp:spPr>
        <a:xfrm>
          <a:off x="3395775" y="291328"/>
          <a:ext cx="128884" cy="128884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25455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25455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448457-1AFB-4B22-9F61-6DC245C12CCD}">
      <dsp:nvSpPr>
        <dsp:cNvPr id="0" name=""/>
        <dsp:cNvSpPr/>
      </dsp:nvSpPr>
      <dsp:spPr>
        <a:xfrm>
          <a:off x="54014" y="4390393"/>
          <a:ext cx="128884" cy="128884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29091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29091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62EDA6-0B7A-4C9E-B3F6-A816E76A66AC}">
      <dsp:nvSpPr>
        <dsp:cNvPr id="0" name=""/>
        <dsp:cNvSpPr/>
      </dsp:nvSpPr>
      <dsp:spPr>
        <a:xfrm>
          <a:off x="3393353" y="794183"/>
          <a:ext cx="128884" cy="128884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32727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32727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B0A63D-9859-4262-9E71-E18EE1390C4A}">
      <dsp:nvSpPr>
        <dsp:cNvPr id="0" name=""/>
        <dsp:cNvSpPr/>
      </dsp:nvSpPr>
      <dsp:spPr>
        <a:xfrm>
          <a:off x="3395775" y="531149"/>
          <a:ext cx="128884" cy="128884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36364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36364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3CBB3B-DF32-4ADA-9317-F9EDDF46CB25}">
      <dsp:nvSpPr>
        <dsp:cNvPr id="0" name=""/>
        <dsp:cNvSpPr/>
      </dsp:nvSpPr>
      <dsp:spPr>
        <a:xfrm>
          <a:off x="0" y="4390394"/>
          <a:ext cx="128884" cy="128884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516EC7-643D-4E90-B786-06EC389F709A}">
      <dsp:nvSpPr>
        <dsp:cNvPr id="0" name=""/>
        <dsp:cNvSpPr/>
      </dsp:nvSpPr>
      <dsp:spPr>
        <a:xfrm>
          <a:off x="912822" y="4147846"/>
          <a:ext cx="2780031" cy="745400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844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hlinkClick xmlns:r="http://schemas.openxmlformats.org/officeDocument/2006/relationships" r:id="rId1" action="ppaction://hlinkfile"/>
            </a:rPr>
            <a:t>教學流程及檢核表</a:t>
          </a:r>
          <a:endParaRPr lang="zh-TW" altLang="en-US" sz="2000" b="1" kern="1200" dirty="0"/>
        </a:p>
      </dsp:txBody>
      <dsp:txXfrm>
        <a:off x="949209" y="4184233"/>
        <a:ext cx="2707257" cy="672626"/>
      </dsp:txXfrm>
    </dsp:sp>
    <dsp:sp modelId="{E6DF3FCF-6208-4D09-AAC2-386AD0AAC566}">
      <dsp:nvSpPr>
        <dsp:cNvPr id="0" name=""/>
        <dsp:cNvSpPr/>
      </dsp:nvSpPr>
      <dsp:spPr>
        <a:xfrm>
          <a:off x="142094" y="3417008"/>
          <a:ext cx="1288841" cy="128875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762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6B3445-AB62-4D43-B82D-4C744C130BB1}">
      <dsp:nvSpPr>
        <dsp:cNvPr id="0" name=""/>
        <dsp:cNvSpPr/>
      </dsp:nvSpPr>
      <dsp:spPr>
        <a:xfrm>
          <a:off x="2701089" y="3179918"/>
          <a:ext cx="2780031" cy="745400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844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hlinkClick xmlns:r="http://schemas.openxmlformats.org/officeDocument/2006/relationships" r:id="" action="ppaction://hlinksldjump"/>
            </a:rPr>
            <a:t>觀看整段影片</a:t>
          </a:r>
          <a:endParaRPr lang="zh-TW" altLang="en-US" sz="2000" b="1" kern="1200" dirty="0"/>
        </a:p>
      </dsp:txBody>
      <dsp:txXfrm>
        <a:off x="2737476" y="3216305"/>
        <a:ext cx="2707257" cy="672626"/>
      </dsp:txXfrm>
    </dsp:sp>
    <dsp:sp modelId="{CD19ACA3-07AD-488C-8E0A-08888B6B7CA7}">
      <dsp:nvSpPr>
        <dsp:cNvPr id="0" name=""/>
        <dsp:cNvSpPr/>
      </dsp:nvSpPr>
      <dsp:spPr>
        <a:xfrm>
          <a:off x="1930362" y="2449080"/>
          <a:ext cx="1288841" cy="128875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0B340F-86A0-4024-BA0E-801AEF42DE06}">
      <dsp:nvSpPr>
        <dsp:cNvPr id="0" name=""/>
        <dsp:cNvSpPr/>
      </dsp:nvSpPr>
      <dsp:spPr>
        <a:xfrm>
          <a:off x="3522081" y="1711871"/>
          <a:ext cx="2780031" cy="745400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844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hlinkClick xmlns:r="http://schemas.openxmlformats.org/officeDocument/2006/relationships" r:id="" action="ppaction://hlinksldjump"/>
            </a:rPr>
            <a:t>分段教學影片</a:t>
          </a:r>
          <a:endParaRPr lang="zh-TW" altLang="en-US" sz="2000" b="1" kern="1200" dirty="0"/>
        </a:p>
      </dsp:txBody>
      <dsp:txXfrm>
        <a:off x="3558468" y="1748258"/>
        <a:ext cx="2707257" cy="672626"/>
      </dsp:txXfrm>
    </dsp:sp>
    <dsp:sp modelId="{81AA0653-5D1C-47FA-AB3C-26BF29A99EF4}">
      <dsp:nvSpPr>
        <dsp:cNvPr id="0" name=""/>
        <dsp:cNvSpPr/>
      </dsp:nvSpPr>
      <dsp:spPr>
        <a:xfrm>
          <a:off x="2751354" y="981033"/>
          <a:ext cx="1288841" cy="128875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EE161-3E30-4F70-A04D-A344592C55EA}">
      <dsp:nvSpPr>
        <dsp:cNvPr id="0" name=""/>
        <dsp:cNvSpPr/>
      </dsp:nvSpPr>
      <dsp:spPr>
        <a:xfrm>
          <a:off x="1261022" y="882"/>
          <a:ext cx="2433715" cy="194697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7C8B17B-96A2-433B-A905-8C27AAB632F7}">
      <dsp:nvSpPr>
        <dsp:cNvPr id="0" name=""/>
        <dsp:cNvSpPr/>
      </dsp:nvSpPr>
      <dsp:spPr>
        <a:xfrm>
          <a:off x="1480056" y="1753157"/>
          <a:ext cx="2166006" cy="68144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1.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正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--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把褲子翻正</a:t>
          </a:r>
          <a:endParaRPr lang="zh-TW" altLang="en-US" sz="2000" b="1" kern="1200" dirty="0"/>
        </a:p>
      </dsp:txBody>
      <dsp:txXfrm>
        <a:off x="1480056" y="1753157"/>
        <a:ext cx="2166006" cy="681440"/>
      </dsp:txXfrm>
    </dsp:sp>
    <dsp:sp modelId="{C6FA366B-F5C4-4BB1-AA07-4E4FB204B89C}">
      <dsp:nvSpPr>
        <dsp:cNvPr id="0" name=""/>
        <dsp:cNvSpPr/>
      </dsp:nvSpPr>
      <dsp:spPr>
        <a:xfrm>
          <a:off x="3938109" y="882"/>
          <a:ext cx="2433715" cy="194697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5EB3238-281E-4DFF-B503-AFCFDD026F99}">
      <dsp:nvSpPr>
        <dsp:cNvPr id="0" name=""/>
        <dsp:cNvSpPr/>
      </dsp:nvSpPr>
      <dsp:spPr>
        <a:xfrm>
          <a:off x="4157144" y="1753157"/>
          <a:ext cx="2166006" cy="68144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2.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平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--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把褲子鋪平</a:t>
          </a:r>
          <a:endParaRPr lang="zh-TW" altLang="en-US" sz="2000" b="1" kern="1200" dirty="0"/>
        </a:p>
      </dsp:txBody>
      <dsp:txXfrm>
        <a:off x="4157144" y="1753157"/>
        <a:ext cx="2166006" cy="681440"/>
      </dsp:txXfrm>
    </dsp:sp>
    <dsp:sp modelId="{EE90701F-970A-44C6-B0C3-F9515DEE0830}">
      <dsp:nvSpPr>
        <dsp:cNvPr id="0" name=""/>
        <dsp:cNvSpPr/>
      </dsp:nvSpPr>
      <dsp:spPr>
        <a:xfrm>
          <a:off x="1261022" y="2677969"/>
          <a:ext cx="2433715" cy="194697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F89FC29-0B18-4C15-9266-8686E574DDE3}">
      <dsp:nvSpPr>
        <dsp:cNvPr id="0" name=""/>
        <dsp:cNvSpPr/>
      </dsp:nvSpPr>
      <dsp:spPr>
        <a:xfrm>
          <a:off x="1480056" y="4430245"/>
          <a:ext cx="2166006" cy="68144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3.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疊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--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把一支褲管疊向另一支褲管</a:t>
          </a:r>
          <a:endParaRPr lang="zh-TW" altLang="en-US" sz="2000" b="1" kern="1200" dirty="0"/>
        </a:p>
      </dsp:txBody>
      <dsp:txXfrm>
        <a:off x="1480056" y="4430245"/>
        <a:ext cx="2166006" cy="681440"/>
      </dsp:txXfrm>
    </dsp:sp>
    <dsp:sp modelId="{94C82F63-13DF-4538-9045-8B3A3EF34B1B}">
      <dsp:nvSpPr>
        <dsp:cNvPr id="0" name=""/>
        <dsp:cNvSpPr/>
      </dsp:nvSpPr>
      <dsp:spPr>
        <a:xfrm>
          <a:off x="3938109" y="2677969"/>
          <a:ext cx="2433715" cy="194697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9F9292D-46F1-48FD-BFCE-09DF1BBD4551}">
      <dsp:nvSpPr>
        <dsp:cNvPr id="0" name=""/>
        <dsp:cNvSpPr/>
      </dsp:nvSpPr>
      <dsp:spPr>
        <a:xfrm>
          <a:off x="4157144" y="4430245"/>
          <a:ext cx="2166006" cy="68144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4.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摺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—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抓住褲管對摺再對摺</a:t>
          </a:r>
          <a:endParaRPr lang="zh-TW" altLang="en-US" sz="2000" b="1" kern="1200" dirty="0"/>
        </a:p>
      </dsp:txBody>
      <dsp:txXfrm>
        <a:off x="4157144" y="4430245"/>
        <a:ext cx="2166006" cy="681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6477A-7E53-440C-A12E-A3FA8A166D93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3AC4C-44E9-4F55-9371-82ECB177F69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653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095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031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317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4175-8E02-4E42-BA8A-5433453D1E53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D10F-AAE9-41E6-AC52-2959B4856E06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9997-8482-45A9-9759-EE3D0C34A737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270B-1521-4A12-8E02-9ABA2543BCA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BD1D-4C68-4018-AFAE-36269EB4CF7E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19391-C34E-4F61-8626-EB46BF4958EF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F5318-25EB-47FB-B770-3A89198DCC7B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9560307A-37FD-49DA-B7A8-BE8E4EEE37BF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6541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9C8D-12FB-4583-8C2E-AB19B226A9BB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6367E-0D61-44A9-8495-0AC9E3155BD5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FC72-E3F7-4419-8E1E-945FD36E0F3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76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26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27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332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255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49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346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07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手繪多邊形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2.wdp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" Target="slide2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jpe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jpe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7.xml"/><Relationship Id="rId7" Type="http://schemas.openxmlformats.org/officeDocument/2006/relationships/slide" Target="slide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729383836"/>
              </p:ext>
            </p:extLst>
          </p:nvPr>
        </p:nvGraphicFramePr>
        <p:xfrm>
          <a:off x="2142137" y="1268760"/>
          <a:ext cx="644420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707904" y="404664"/>
            <a:ext cx="4104456" cy="936104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oftRound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zh-TW" alt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摺</a:t>
            </a:r>
            <a:r>
              <a:rPr lang="zh-TW" alt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疊褲子</a:t>
            </a:r>
            <a:endParaRPr lang="zh-TW" alt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7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5631646"/>
              </p:ext>
            </p:extLst>
          </p:nvPr>
        </p:nvGraphicFramePr>
        <p:xfrm>
          <a:off x="323528" y="1376772"/>
          <a:ext cx="763284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群組 12"/>
          <p:cNvGrpSpPr/>
          <p:nvPr/>
        </p:nvGrpSpPr>
        <p:grpSpPr>
          <a:xfrm>
            <a:off x="6140963" y="347613"/>
            <a:ext cx="2755067" cy="705123"/>
            <a:chOff x="2429885" y="2946988"/>
            <a:chExt cx="2755067" cy="705123"/>
          </a:xfrm>
          <a:scene3d>
            <a:camera prst="orthographicFront"/>
            <a:lightRig rig="flat" dir="t"/>
          </a:scene3d>
        </p:grpSpPr>
        <p:sp>
          <p:nvSpPr>
            <p:cNvPr id="14" name="圓角矩形 13"/>
            <p:cNvSpPr/>
            <p:nvPr/>
          </p:nvSpPr>
          <p:spPr>
            <a:xfrm>
              <a:off x="2555138" y="2946988"/>
              <a:ext cx="2629814" cy="705123"/>
            </a:xfrm>
            <a:prstGeom prst="roundRect">
              <a:avLst/>
            </a:prstGeom>
            <a:gradFill rotWithShape="1">
              <a:gsLst>
                <a:gs pos="0">
                  <a:srgbClr val="1F497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1F497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1F497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15" name="圓角矩形 4"/>
            <p:cNvSpPr/>
            <p:nvPr/>
          </p:nvSpPr>
          <p:spPr>
            <a:xfrm>
              <a:off x="2429885" y="2981409"/>
              <a:ext cx="2560972" cy="63628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56644" tIns="95250" rIns="95250" bIns="95250" numCol="1" spcCol="1270" anchor="ctr" anchorCtr="0">
              <a:noAutofit/>
            </a:bodyPr>
            <a:lstStyle/>
            <a:p>
              <a:pPr marL="0" marR="0" lvl="0" indent="0" algn="l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分段教學影片</a:t>
              </a:r>
              <a:endPara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</p:grp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3240360" cy="9361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oftRound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zh-TW" alt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摺</a:t>
            </a:r>
            <a:r>
              <a:rPr lang="zh-TW" alt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疊褲子</a:t>
            </a:r>
            <a:endParaRPr lang="zh-TW" alt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動作按鈕: 起點 8">
            <a:hlinkClick r:id="" action="ppaction://hlinkshowjump?jump=firstslide" highlightClick="1"/>
          </p:cNvPr>
          <p:cNvSpPr/>
          <p:nvPr/>
        </p:nvSpPr>
        <p:spPr>
          <a:xfrm>
            <a:off x="8100392" y="6165304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138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-972616" y="-8277"/>
            <a:ext cx="7470648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  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正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--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把褲子翻正</a:t>
            </a:r>
            <a:endParaRPr lang="zh-TW" altLang="en-US" b="1" dirty="0"/>
          </a:p>
        </p:txBody>
      </p:sp>
      <p:pic>
        <p:nvPicPr>
          <p:cNvPr id="2" name="褲子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3528" y="1001309"/>
            <a:ext cx="7704856" cy="5656128"/>
          </a:xfrm>
          <a:prstGeom prst="rect">
            <a:avLst/>
          </a:prstGeom>
        </p:spPr>
      </p:pic>
      <p:pic>
        <p:nvPicPr>
          <p:cNvPr id="4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513" y="5173312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動作按鈕: 起點 4">
            <a:hlinkClick r:id="" action="ppaction://hlinkshowjump?jump=firstslide" highlightClick="1"/>
          </p:cNvPr>
          <p:cNvSpPr/>
          <p:nvPr/>
        </p:nvSpPr>
        <p:spPr>
          <a:xfrm>
            <a:off x="8100392" y="6165304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831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-828600" y="0"/>
            <a:ext cx="7470648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  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平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--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把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褲子鋪平</a:t>
            </a:r>
            <a:endParaRPr lang="zh-TW" altLang="en-US" dirty="0"/>
          </a:p>
        </p:txBody>
      </p:sp>
      <p:pic>
        <p:nvPicPr>
          <p:cNvPr id="3" name="褲子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1520" y="1017589"/>
            <a:ext cx="7848872" cy="5639847"/>
          </a:xfrm>
          <a:prstGeom prst="rect">
            <a:avLst/>
          </a:prstGeom>
        </p:spPr>
      </p:pic>
      <p:pic>
        <p:nvPicPr>
          <p:cNvPr id="4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513" y="5173312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動作按鈕: 起點 5">
            <a:hlinkClick r:id="" action="ppaction://hlinkshowjump?jump=firstslide" highlightClick="1"/>
          </p:cNvPr>
          <p:cNvSpPr/>
          <p:nvPr/>
        </p:nvSpPr>
        <p:spPr>
          <a:xfrm>
            <a:off x="8100392" y="6165304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033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-828600" y="20838"/>
            <a:ext cx="9793088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       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疊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--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把一支褲管疊向另一支褲管</a:t>
            </a:r>
            <a:endParaRPr lang="zh-TW" altLang="en-US" dirty="0"/>
          </a:p>
        </p:txBody>
      </p:sp>
      <p:pic>
        <p:nvPicPr>
          <p:cNvPr id="3" name="褲子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3528" y="1001308"/>
            <a:ext cx="7560840" cy="5524035"/>
          </a:xfrm>
          <a:prstGeom prst="rect">
            <a:avLst/>
          </a:prstGeom>
        </p:spPr>
      </p:pic>
      <p:pic>
        <p:nvPicPr>
          <p:cNvPr id="4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513" y="5173312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動作按鈕: 起點 5">
            <a:hlinkClick r:id="" action="ppaction://hlinkshowjump?jump=firstslide" highlightClick="1"/>
          </p:cNvPr>
          <p:cNvSpPr/>
          <p:nvPr/>
        </p:nvSpPr>
        <p:spPr>
          <a:xfrm>
            <a:off x="8100392" y="6165304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655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-1003286" y="0"/>
            <a:ext cx="8856984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  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摺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--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抓住褲管對摺再對摺</a:t>
            </a:r>
            <a:endParaRPr lang="zh-TW" altLang="en-US" dirty="0"/>
          </a:p>
        </p:txBody>
      </p:sp>
      <p:pic>
        <p:nvPicPr>
          <p:cNvPr id="3" name="褲子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1520" y="980728"/>
            <a:ext cx="7632848" cy="5727007"/>
          </a:xfrm>
          <a:prstGeom prst="rect">
            <a:avLst/>
          </a:prstGeom>
        </p:spPr>
      </p:pic>
      <p:pic>
        <p:nvPicPr>
          <p:cNvPr id="4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513" y="5173312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動作按鈕: 起點 5">
            <a:hlinkClick r:id="" action="ppaction://hlinkshowjump?jump=firstslide" highlightClick="1"/>
          </p:cNvPr>
          <p:cNvSpPr/>
          <p:nvPr/>
        </p:nvSpPr>
        <p:spPr>
          <a:xfrm>
            <a:off x="8100392" y="6165304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321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2441"/>
            <a:ext cx="9144000" cy="6858000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2845511" y="119798"/>
            <a:ext cx="2753032" cy="705123"/>
            <a:chOff x="857444" y="-1530506"/>
            <a:chExt cx="2753032" cy="705123"/>
          </a:xfrm>
          <a:scene3d>
            <a:camera prst="orthographicFront"/>
            <a:lightRig rig="flat" dir="t"/>
          </a:scene3d>
        </p:grpSpPr>
        <p:sp>
          <p:nvSpPr>
            <p:cNvPr id="7" name="圓角矩形 6"/>
            <p:cNvSpPr/>
            <p:nvPr/>
          </p:nvSpPr>
          <p:spPr>
            <a:xfrm>
              <a:off x="980662" y="-1530506"/>
              <a:ext cx="2629814" cy="705123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圓角矩形 4"/>
            <p:cNvSpPr/>
            <p:nvPr/>
          </p:nvSpPr>
          <p:spPr>
            <a:xfrm>
              <a:off x="857444" y="-1530506"/>
              <a:ext cx="2560972" cy="6362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6644" tIns="95250" rIns="95250" bIns="9525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500" kern="1200" dirty="0" smtClean="0"/>
                <a:t>觀看整段影片</a:t>
              </a:r>
              <a:endParaRPr lang="zh-TW" altLang="en-US" sz="2500" kern="1200" dirty="0"/>
            </a:p>
          </p:txBody>
        </p:sp>
      </p:grpSp>
      <p:pic>
        <p:nvPicPr>
          <p:cNvPr id="3" name="褲子連續畫面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11560" y="833142"/>
            <a:ext cx="7704856" cy="4684089"/>
          </a:xfrm>
          <a:prstGeom prst="rect">
            <a:avLst/>
          </a:prstGeom>
        </p:spPr>
      </p:pic>
      <p:pic>
        <p:nvPicPr>
          <p:cNvPr id="9" name="Picture 2" descr="http://t1.gstatic.com/images?q=tbn:ANd9GcTsgNhPB2GZ5Mua-f2Nhl5Fp2_fZKikfJHq2rhxXwGdQfbTXGkKfA&amp;t=1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513" y="5173312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動作按鈕: 起點 9">
            <a:hlinkClick r:id="" action="ppaction://hlinkshowjump?jump=firstslide" highlightClick="1"/>
          </p:cNvPr>
          <p:cNvSpPr/>
          <p:nvPr/>
        </p:nvSpPr>
        <p:spPr>
          <a:xfrm>
            <a:off x="8100392" y="6165304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479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科技">
  <a:themeElements>
    <a:clrScheme name="科技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科技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4220</TotalTime>
  <Words>112</Words>
  <Application>Microsoft Office PowerPoint</Application>
  <PresentationFormat>如螢幕大小 (4:3)</PresentationFormat>
  <Paragraphs>22</Paragraphs>
  <Slides>7</Slides>
  <Notes>7</Notes>
  <HiddenSlides>0</HiddenSlides>
  <MMClips>5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7</vt:i4>
      </vt:variant>
    </vt:vector>
  </HeadingPairs>
  <TitlesOfParts>
    <vt:vector size="9" baseType="lpstr">
      <vt:lpstr>Office 佈景主題</vt:lpstr>
      <vt:lpstr>科技</vt:lpstr>
      <vt:lpstr>摺疊褲子</vt:lpstr>
      <vt:lpstr>摺疊褲子</vt:lpstr>
      <vt:lpstr>         1.正--把褲子翻正</vt:lpstr>
      <vt:lpstr>         2.平--把褲子鋪平</vt:lpstr>
      <vt:lpstr>         3.疊--把一支褲管疊向另一支褲管</vt:lpstr>
      <vt:lpstr>         4.摺--抓住褲管對摺再對摺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yang</cp:lastModifiedBy>
  <cp:revision>171</cp:revision>
  <dcterms:created xsi:type="dcterms:W3CDTF">2011-03-14T00:45:57Z</dcterms:created>
  <dcterms:modified xsi:type="dcterms:W3CDTF">2015-05-19T16:18:04Z</dcterms:modified>
</cp:coreProperties>
</file>