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16" r:id="rId2"/>
  </p:sldMasterIdLst>
  <p:notesMasterIdLst>
    <p:notesMasterId r:id="rId11"/>
  </p:notesMasterIdLst>
  <p:sldIdLst>
    <p:sldId id="558" r:id="rId3"/>
    <p:sldId id="529" r:id="rId4"/>
    <p:sldId id="530" r:id="rId5"/>
    <p:sldId id="531" r:id="rId6"/>
    <p:sldId id="532" r:id="rId7"/>
    <p:sldId id="533" r:id="rId8"/>
    <p:sldId id="534" r:id="rId9"/>
    <p:sldId id="540" r:id="rId1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0" autoAdjust="0"/>
  </p:normalViewPr>
  <p:slideViewPr>
    <p:cSldViewPr>
      <p:cViewPr varScale="1">
        <p:scale>
          <a:sx n="68" d="100"/>
          <a:sy n="68" d="100"/>
        </p:scale>
        <p:origin x="-14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4.png"/><Relationship Id="rId1" Type="http://schemas.openxmlformats.org/officeDocument/2006/relationships/slide" Target="../slides/slide8.xml"/><Relationship Id="rId6" Type="http://schemas.openxmlformats.org/officeDocument/2006/relationships/image" Target="../media/image6.png"/><Relationship Id="rId5" Type="http://schemas.openxmlformats.org/officeDocument/2006/relationships/hyperlink" Target="49&#25722;&#30090;&#35178;&#23376;&#25945;&#23416;&#27969;&#31243;&#21450;&#27298;&#26680;&#34920;.doc" TargetMode="External"/><Relationship Id="rId4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../slides/slide5.xml"/><Relationship Id="rId7" Type="http://schemas.openxmlformats.org/officeDocument/2006/relationships/image" Target="../media/image8.png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image" Target="../media/image7.png"/><Relationship Id="rId5" Type="http://schemas.openxmlformats.org/officeDocument/2006/relationships/slide" Target="../slides/slide7.xml"/><Relationship Id="rId10" Type="http://schemas.openxmlformats.org/officeDocument/2006/relationships/image" Target="../media/image11.png"/><Relationship Id="rId4" Type="http://schemas.openxmlformats.org/officeDocument/2006/relationships/slide" Target="../slides/slide6.xml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hyperlink" Target="49&#25722;&#30090;&#35178;&#23376;&#25945;&#23416;&#27969;&#31243;&#21450;&#27298;&#26680;&#34920;.doc" TargetMode="External"/><Relationship Id="rId4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5A234-B165-4327-AACF-0500AE2BCDB3}" type="doc">
      <dgm:prSet loTypeId="urn:microsoft.com/office/officeart/2008/layout/AscendingPictureAccentProcess" loCatId="picture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8F29B929-0CFA-4257-9349-599408AEECDA}">
      <dgm:prSet phldrT="[文字]" custT="1"/>
      <dgm:spPr/>
      <dgm:t>
        <a:bodyPr/>
        <a:lstStyle/>
        <a:p>
          <a:r>
            <a:rPr lang="zh-TW" altLang="en-US" sz="2000" dirty="0" smtClean="0">
              <a:hlinkClick xmlns:r="http://schemas.openxmlformats.org/officeDocument/2006/relationships" r:id="rId1" action="ppaction://hlinksldjump"/>
            </a:rPr>
            <a:t>觀看整段影片</a:t>
          </a:r>
          <a:endParaRPr lang="zh-TW" altLang="en-US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BC5647-0FD7-47C1-8957-02A4DFB0769F}" type="parTrans" cxnId="{07572F4A-1E2F-42D7-81A9-E44F5681A12C}">
      <dgm:prSet/>
      <dgm:spPr/>
      <dgm:t>
        <a:bodyPr/>
        <a:lstStyle/>
        <a:p>
          <a:endParaRPr lang="zh-TW" altLang="en-US"/>
        </a:p>
      </dgm:t>
    </dgm:pt>
    <dgm:pt modelId="{221B2FF0-1A34-489A-BCFB-2E84F19FF9A6}" type="sibTrans" cxnId="{07572F4A-1E2F-42D7-81A9-E44F5681A12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823EBDD-43B4-4EED-9DCC-D44CF0C929D1}">
      <dgm:prSet phldrT="[文字]" custT="1"/>
      <dgm:spPr/>
      <dgm:t>
        <a:bodyPr/>
        <a:lstStyle/>
        <a:p>
          <a:r>
            <a:rPr lang="zh-TW" altLang="en-US" sz="2000" dirty="0" smtClean="0">
              <a:hlinkClick xmlns:r="http://schemas.openxmlformats.org/officeDocument/2006/relationships" r:id="rId3" action="ppaction://hlinksldjump"/>
            </a:rPr>
            <a:t>分段教學影片</a:t>
          </a:r>
          <a:endParaRPr lang="zh-TW" altLang="en-US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B016AD3-69C8-4EA4-A5BC-6E09479F9EE8}" type="parTrans" cxnId="{A84ADE09-2839-4E00-9718-C945E500A4F3}">
      <dgm:prSet/>
      <dgm:spPr/>
      <dgm:t>
        <a:bodyPr/>
        <a:lstStyle/>
        <a:p>
          <a:endParaRPr lang="zh-TW" altLang="en-US"/>
        </a:p>
      </dgm:t>
    </dgm:pt>
    <dgm:pt modelId="{4AD308AD-6D40-4A80-B688-1FE601EDB1DC}" type="sibTrans" cxnId="{A84ADE09-2839-4E00-9718-C945E500A4F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7D40DC2-9870-4203-B662-4C2E5A77B5DD}">
      <dgm:prSet phldrT="[文字]" custT="1"/>
      <dgm:spPr/>
      <dgm:t>
        <a:bodyPr/>
        <a:lstStyle/>
        <a:p>
          <a:r>
            <a:rPr lang="zh-TW" altLang="en-US" sz="2000" b="1" dirty="0" smtClean="0">
              <a:hlinkClick xmlns:r="http://schemas.openxmlformats.org/officeDocument/2006/relationships" r:id="rId5" action="ppaction://hlinkfile"/>
            </a:rPr>
            <a:t>教學流程及檢核表</a:t>
          </a:r>
          <a:endParaRPr lang="zh-TW" altLang="en-US" sz="2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517F3462-BD57-4A5F-AFC3-2702240401D7}" type="parTrans" cxnId="{268ED252-D258-4E12-92F1-CB519FC1A75D}">
      <dgm:prSet/>
      <dgm:spPr/>
      <dgm:t>
        <a:bodyPr/>
        <a:lstStyle/>
        <a:p>
          <a:endParaRPr lang="zh-TW" altLang="en-US"/>
        </a:p>
      </dgm:t>
    </dgm:pt>
    <dgm:pt modelId="{A5B29C28-FC37-45E9-870B-700143CCC064}" type="sibTrans" cxnId="{268ED252-D258-4E12-92F1-CB519FC1A75D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02F51630-8D4E-49AD-A0B8-FEF06469C524}" type="pres">
      <dgm:prSet presAssocID="{C2A5A234-B165-4327-AACF-0500AE2BCDB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EB47EE0-04D8-449F-BF44-96B6D5E71960}" type="pres">
      <dgm:prSet presAssocID="{C2A5A234-B165-4327-AACF-0500AE2BCDB3}" presName="dot1" presStyleLbl="alignNode1" presStyleIdx="0" presStyleCnt="12"/>
      <dgm:spPr/>
      <dgm:t>
        <a:bodyPr/>
        <a:lstStyle/>
        <a:p>
          <a:endParaRPr lang="zh-TW" altLang="en-US"/>
        </a:p>
      </dgm:t>
    </dgm:pt>
    <dgm:pt modelId="{D23B2907-7A76-4B9E-838B-17CABD058119}" type="pres">
      <dgm:prSet presAssocID="{C2A5A234-B165-4327-AACF-0500AE2BCDB3}" presName="dot2" presStyleLbl="alignNode1" presStyleIdx="1" presStyleCnt="12"/>
      <dgm:spPr/>
      <dgm:t>
        <a:bodyPr/>
        <a:lstStyle/>
        <a:p>
          <a:endParaRPr lang="zh-TW" altLang="en-US"/>
        </a:p>
      </dgm:t>
    </dgm:pt>
    <dgm:pt modelId="{EEF15EE6-0A94-4D0E-9BEA-F338B58A81B7}" type="pres">
      <dgm:prSet presAssocID="{C2A5A234-B165-4327-AACF-0500AE2BCDB3}" presName="dot3" presStyleLbl="alignNode1" presStyleIdx="2" presStyleCnt="12"/>
      <dgm:spPr/>
      <dgm:t>
        <a:bodyPr/>
        <a:lstStyle/>
        <a:p>
          <a:endParaRPr lang="zh-TW" altLang="en-US"/>
        </a:p>
      </dgm:t>
    </dgm:pt>
    <dgm:pt modelId="{189BA13C-1E27-4142-97BA-4D309BA2FD2C}" type="pres">
      <dgm:prSet presAssocID="{C2A5A234-B165-4327-AACF-0500AE2BCDB3}" presName="dot4" presStyleLbl="alignNode1" presStyleIdx="3" presStyleCnt="12"/>
      <dgm:spPr/>
      <dgm:t>
        <a:bodyPr/>
        <a:lstStyle/>
        <a:p>
          <a:endParaRPr lang="zh-TW" altLang="en-US"/>
        </a:p>
      </dgm:t>
    </dgm:pt>
    <dgm:pt modelId="{91AE0BD5-DF58-4743-9421-6D2A6EE5E942}" type="pres">
      <dgm:prSet presAssocID="{C2A5A234-B165-4327-AACF-0500AE2BCDB3}" presName="dot5" presStyleLbl="alignNode1" presStyleIdx="4" presStyleCnt="12"/>
      <dgm:spPr/>
      <dgm:t>
        <a:bodyPr/>
        <a:lstStyle/>
        <a:p>
          <a:endParaRPr lang="zh-TW" altLang="en-US"/>
        </a:p>
      </dgm:t>
    </dgm:pt>
    <dgm:pt modelId="{C6436852-FD9D-4075-9A6A-B5AE12576605}" type="pres">
      <dgm:prSet presAssocID="{C2A5A234-B165-4327-AACF-0500AE2BCDB3}" presName="dotArrow1" presStyleLbl="alignNode1" presStyleIdx="5" presStyleCnt="12" custLinFactX="-1379886" custLinFactY="1500000" custLinFactNeighborX="-1400000" custLinFactNeighborY="1503884"/>
      <dgm:spPr/>
      <dgm:t>
        <a:bodyPr/>
        <a:lstStyle/>
        <a:p>
          <a:endParaRPr lang="zh-TW" altLang="en-US"/>
        </a:p>
      </dgm:t>
    </dgm:pt>
    <dgm:pt modelId="{AB1A61B7-7759-4BE0-856D-48568CC0BA96}" type="pres">
      <dgm:prSet presAssocID="{C2A5A234-B165-4327-AACF-0500AE2BCDB3}" presName="dotArrow2" presStyleLbl="alignNode1" presStyleIdx="6" presStyleCnt="12" custLinFactX="37120" custLinFactY="-162460" custLinFactNeighborX="100000" custLinFactNeighborY="-200000"/>
      <dgm:spPr/>
      <dgm:t>
        <a:bodyPr/>
        <a:lstStyle/>
        <a:p>
          <a:endParaRPr lang="zh-TW" altLang="en-US"/>
        </a:p>
      </dgm:t>
    </dgm:pt>
    <dgm:pt modelId="{5239D050-B2F2-4530-977A-7C488B56817F}" type="pres">
      <dgm:prSet presAssocID="{C2A5A234-B165-4327-AACF-0500AE2BCDB3}" presName="dotArrow3" presStyleLbl="alignNode1" presStyleIdx="7" presStyleCnt="12"/>
      <dgm:spPr/>
      <dgm:t>
        <a:bodyPr/>
        <a:lstStyle/>
        <a:p>
          <a:endParaRPr lang="zh-TW" altLang="en-US"/>
        </a:p>
      </dgm:t>
    </dgm:pt>
    <dgm:pt modelId="{3A448457-1AFB-4B22-9F61-6DC245C12CCD}" type="pres">
      <dgm:prSet presAssocID="{C2A5A234-B165-4327-AACF-0500AE2BCDB3}" presName="dotArrow4" presStyleLbl="alignNode1" presStyleIdx="8" presStyleCnt="12" custLinFactX="-1331841" custLinFactY="1500000" custLinFactNeighborX="-1400000" custLinFactNeighborY="1592155"/>
      <dgm:spPr/>
      <dgm:t>
        <a:bodyPr/>
        <a:lstStyle/>
        <a:p>
          <a:endParaRPr lang="zh-TW" altLang="en-US"/>
        </a:p>
      </dgm:t>
    </dgm:pt>
    <dgm:pt modelId="{6662EDA6-0B7A-4C9E-B3F6-A816E76A66AC}" type="pres">
      <dgm:prSet presAssocID="{C2A5A234-B165-4327-AACF-0500AE2BCDB3}" presName="dotArrow5" presStyleLbl="alignNode1" presStyleIdx="9" presStyleCnt="12" custLinFactX="-100000" custLinFactY="100000" custLinFactNeighborX="-179879" custLinFactNeighborY="113619"/>
      <dgm:spPr/>
      <dgm:t>
        <a:bodyPr/>
        <a:lstStyle/>
        <a:p>
          <a:endParaRPr lang="zh-TW" altLang="en-US"/>
        </a:p>
      </dgm:t>
    </dgm:pt>
    <dgm:pt modelId="{4FB0A63D-9859-4262-9E71-E18EE1390C4A}" type="pres">
      <dgm:prSet presAssocID="{C2A5A234-B165-4327-AACF-0500AE2BCDB3}" presName="dotArrow6" presStyleLbl="alignNode1" presStyleIdx="10" presStyleCnt="12"/>
      <dgm:spPr/>
      <dgm:t>
        <a:bodyPr/>
        <a:lstStyle/>
        <a:p>
          <a:endParaRPr lang="zh-TW" altLang="en-US"/>
        </a:p>
      </dgm:t>
    </dgm:pt>
    <dgm:pt modelId="{853CBB3B-DF32-4ADA-9317-F9EDDF46CB25}" type="pres">
      <dgm:prSet presAssocID="{C2A5A234-B165-4327-AACF-0500AE2BCDB3}" presName="dotArrow7" presStyleLbl="alignNode1" presStyleIdx="11" presStyleCnt="12" custLinFactX="-1392145" custLinFactY="1400000" custLinFactNeighborX="-1400000" custLinFactNeighborY="1407924"/>
      <dgm:spPr/>
      <dgm:t>
        <a:bodyPr/>
        <a:lstStyle/>
        <a:p>
          <a:endParaRPr lang="zh-TW" altLang="en-US"/>
        </a:p>
      </dgm:t>
    </dgm:pt>
    <dgm:pt modelId="{3A516EC7-643D-4E90-B786-06EC389F709A}" type="pres">
      <dgm:prSet presAssocID="{97D40DC2-9870-4203-B662-4C2E5A77B5DD}" presName="parTx1" presStyleLbl="node1" presStyleIdx="0" presStyleCnt="3" custScaleX="112130" custLinFactNeighborX="13460" custLinFactNeighborY="6053"/>
      <dgm:spPr/>
      <dgm:t>
        <a:bodyPr/>
        <a:lstStyle/>
        <a:p>
          <a:endParaRPr lang="zh-TW" altLang="en-US"/>
        </a:p>
      </dgm:t>
    </dgm:pt>
    <dgm:pt modelId="{87AF3A0C-8FCD-4565-ADAE-4F76D65DE11D}" type="pres">
      <dgm:prSet presAssocID="{A5B29C28-FC37-45E9-870B-700143CCC064}" presName="picture1" presStyleCnt="0"/>
      <dgm:spPr/>
      <dgm:t>
        <a:bodyPr/>
        <a:lstStyle/>
        <a:p>
          <a:endParaRPr lang="zh-TW" altLang="en-US"/>
        </a:p>
      </dgm:t>
    </dgm:pt>
    <dgm:pt modelId="{E6DF3FCF-6208-4D09-AAC2-386AD0AAC566}" type="pres">
      <dgm:prSet presAssocID="{A5B29C28-FC37-45E9-870B-700143CCC064}" presName="imageRepeatNode" presStyleLbl="fgImgPlace1" presStyleIdx="0" presStyleCnt="3"/>
      <dgm:spPr/>
      <dgm:t>
        <a:bodyPr/>
        <a:lstStyle/>
        <a:p>
          <a:endParaRPr lang="zh-TW" altLang="en-US"/>
        </a:p>
      </dgm:t>
    </dgm:pt>
    <dgm:pt modelId="{D46B3445-AB62-4D43-B82D-4C744C130BB1}" type="pres">
      <dgm:prSet presAssocID="{8F29B929-0CFA-4257-9349-599408AEECDA}" presName="parTx2" presStyleLbl="node1" presStyleIdx="1" presStyleCnt="3"/>
      <dgm:spPr/>
      <dgm:t>
        <a:bodyPr/>
        <a:lstStyle/>
        <a:p>
          <a:endParaRPr lang="zh-TW" altLang="en-US"/>
        </a:p>
      </dgm:t>
    </dgm:pt>
    <dgm:pt modelId="{8E9CDB00-1450-47A2-B5D5-5E4F51C05F22}" type="pres">
      <dgm:prSet presAssocID="{221B2FF0-1A34-489A-BCFB-2E84F19FF9A6}" presName="picture2" presStyleCnt="0"/>
      <dgm:spPr/>
      <dgm:t>
        <a:bodyPr/>
        <a:lstStyle/>
        <a:p>
          <a:endParaRPr lang="zh-TW" altLang="en-US"/>
        </a:p>
      </dgm:t>
    </dgm:pt>
    <dgm:pt modelId="{CD19ACA3-07AD-488C-8E0A-08888B6B7CA7}" type="pres">
      <dgm:prSet presAssocID="{221B2FF0-1A34-489A-BCFB-2E84F19FF9A6}" presName="imageRepeatNode" presStyleLbl="fgImgPlace1" presStyleIdx="1" presStyleCnt="3"/>
      <dgm:spPr/>
      <dgm:t>
        <a:bodyPr/>
        <a:lstStyle/>
        <a:p>
          <a:endParaRPr lang="zh-TW" altLang="en-US"/>
        </a:p>
      </dgm:t>
    </dgm:pt>
    <dgm:pt modelId="{680B340F-86A0-4024-BA0E-801AEF42DE06}" type="pres">
      <dgm:prSet presAssocID="{E823EBDD-43B4-4EED-9DCC-D44CF0C929D1}" presName="parTx3" presStyleLbl="node1" presStyleIdx="2" presStyleCnt="3"/>
      <dgm:spPr/>
      <dgm:t>
        <a:bodyPr/>
        <a:lstStyle/>
        <a:p>
          <a:endParaRPr lang="zh-TW" altLang="en-US"/>
        </a:p>
      </dgm:t>
    </dgm:pt>
    <dgm:pt modelId="{FCDC057D-761B-4493-9E3B-D35351A4900C}" type="pres">
      <dgm:prSet presAssocID="{4AD308AD-6D40-4A80-B688-1FE601EDB1DC}" presName="picture3" presStyleCnt="0"/>
      <dgm:spPr/>
      <dgm:t>
        <a:bodyPr/>
        <a:lstStyle/>
        <a:p>
          <a:endParaRPr lang="zh-TW" altLang="en-US"/>
        </a:p>
      </dgm:t>
    </dgm:pt>
    <dgm:pt modelId="{81AA0653-5D1C-47FA-AB3C-26BF29A99EF4}" type="pres">
      <dgm:prSet presAssocID="{4AD308AD-6D40-4A80-B688-1FE601EDB1DC}" presName="imageRepeatNode" presStyleLbl="fgImgPlac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4239DEB8-40CA-4C20-9AC3-CAF9A1319773}" type="presOf" srcId="{4AD308AD-6D40-4A80-B688-1FE601EDB1DC}" destId="{81AA0653-5D1C-47FA-AB3C-26BF29A99EF4}" srcOrd="0" destOrd="0" presId="urn:microsoft.com/office/officeart/2008/layout/AscendingPictureAccentProcess"/>
    <dgm:cxn modelId="{07572F4A-1E2F-42D7-81A9-E44F5681A12C}" srcId="{C2A5A234-B165-4327-AACF-0500AE2BCDB3}" destId="{8F29B929-0CFA-4257-9349-599408AEECDA}" srcOrd="1" destOrd="0" parTransId="{98BC5647-0FD7-47C1-8957-02A4DFB0769F}" sibTransId="{221B2FF0-1A34-489A-BCFB-2E84F19FF9A6}"/>
    <dgm:cxn modelId="{268ED252-D258-4E12-92F1-CB519FC1A75D}" srcId="{C2A5A234-B165-4327-AACF-0500AE2BCDB3}" destId="{97D40DC2-9870-4203-B662-4C2E5A77B5DD}" srcOrd="0" destOrd="0" parTransId="{517F3462-BD57-4A5F-AFC3-2702240401D7}" sibTransId="{A5B29C28-FC37-45E9-870B-700143CCC064}"/>
    <dgm:cxn modelId="{86CF84B7-C9BD-4B27-9357-E1BAFBA99CE7}" type="presOf" srcId="{C2A5A234-B165-4327-AACF-0500AE2BCDB3}" destId="{02F51630-8D4E-49AD-A0B8-FEF06469C524}" srcOrd="0" destOrd="0" presId="urn:microsoft.com/office/officeart/2008/layout/AscendingPictureAccentProcess"/>
    <dgm:cxn modelId="{D3E4DCEE-4790-4170-B52A-DD6EE6D5C1FD}" type="presOf" srcId="{97D40DC2-9870-4203-B662-4C2E5A77B5DD}" destId="{3A516EC7-643D-4E90-B786-06EC389F709A}" srcOrd="0" destOrd="0" presId="urn:microsoft.com/office/officeart/2008/layout/AscendingPictureAccentProcess"/>
    <dgm:cxn modelId="{50DA153B-9EE0-4E44-8F25-8FFB522605BB}" type="presOf" srcId="{A5B29C28-FC37-45E9-870B-700143CCC064}" destId="{E6DF3FCF-6208-4D09-AAC2-386AD0AAC566}" srcOrd="0" destOrd="0" presId="urn:microsoft.com/office/officeart/2008/layout/AscendingPictureAccentProcess"/>
    <dgm:cxn modelId="{11342EC3-0259-44D1-8DA9-2A37FA7939C2}" type="presOf" srcId="{221B2FF0-1A34-489A-BCFB-2E84F19FF9A6}" destId="{CD19ACA3-07AD-488C-8E0A-08888B6B7CA7}" srcOrd="0" destOrd="0" presId="urn:microsoft.com/office/officeart/2008/layout/AscendingPictureAccentProcess"/>
    <dgm:cxn modelId="{A94633FF-F8D9-44C2-8A22-8FA3A625E431}" type="presOf" srcId="{E823EBDD-43B4-4EED-9DCC-D44CF0C929D1}" destId="{680B340F-86A0-4024-BA0E-801AEF42DE06}" srcOrd="0" destOrd="0" presId="urn:microsoft.com/office/officeart/2008/layout/AscendingPictureAccentProcess"/>
    <dgm:cxn modelId="{32B3C966-9114-40B3-BBDC-6BB8479AE4BC}" type="presOf" srcId="{8F29B929-0CFA-4257-9349-599408AEECDA}" destId="{D46B3445-AB62-4D43-B82D-4C744C130BB1}" srcOrd="0" destOrd="0" presId="urn:microsoft.com/office/officeart/2008/layout/AscendingPictureAccentProcess"/>
    <dgm:cxn modelId="{A84ADE09-2839-4E00-9718-C945E500A4F3}" srcId="{C2A5A234-B165-4327-AACF-0500AE2BCDB3}" destId="{E823EBDD-43B4-4EED-9DCC-D44CF0C929D1}" srcOrd="2" destOrd="0" parTransId="{BB016AD3-69C8-4EA4-A5BC-6E09479F9EE8}" sibTransId="{4AD308AD-6D40-4A80-B688-1FE601EDB1DC}"/>
    <dgm:cxn modelId="{163585D4-77F8-48F6-ADFD-AD5A6F37DDBF}" type="presParOf" srcId="{02F51630-8D4E-49AD-A0B8-FEF06469C524}" destId="{BEB47EE0-04D8-449F-BF44-96B6D5E71960}" srcOrd="0" destOrd="0" presId="urn:microsoft.com/office/officeart/2008/layout/AscendingPictureAccentProcess"/>
    <dgm:cxn modelId="{02D0F645-4136-48E9-85DD-CE3716163B11}" type="presParOf" srcId="{02F51630-8D4E-49AD-A0B8-FEF06469C524}" destId="{D23B2907-7A76-4B9E-838B-17CABD058119}" srcOrd="1" destOrd="0" presId="urn:microsoft.com/office/officeart/2008/layout/AscendingPictureAccentProcess"/>
    <dgm:cxn modelId="{0BDD9675-0892-46A6-8E9A-63FF333F72AF}" type="presParOf" srcId="{02F51630-8D4E-49AD-A0B8-FEF06469C524}" destId="{EEF15EE6-0A94-4D0E-9BEA-F338B58A81B7}" srcOrd="2" destOrd="0" presId="urn:microsoft.com/office/officeart/2008/layout/AscendingPictureAccentProcess"/>
    <dgm:cxn modelId="{24047C43-60E8-4C70-AC39-37EECFF492D0}" type="presParOf" srcId="{02F51630-8D4E-49AD-A0B8-FEF06469C524}" destId="{189BA13C-1E27-4142-97BA-4D309BA2FD2C}" srcOrd="3" destOrd="0" presId="urn:microsoft.com/office/officeart/2008/layout/AscendingPictureAccentProcess"/>
    <dgm:cxn modelId="{3844D70C-9555-4D59-8746-51AE35E5DCFD}" type="presParOf" srcId="{02F51630-8D4E-49AD-A0B8-FEF06469C524}" destId="{91AE0BD5-DF58-4743-9421-6D2A6EE5E942}" srcOrd="4" destOrd="0" presId="urn:microsoft.com/office/officeart/2008/layout/AscendingPictureAccentProcess"/>
    <dgm:cxn modelId="{65EE7684-6F77-4ADF-8869-EA8ADB68DB2E}" type="presParOf" srcId="{02F51630-8D4E-49AD-A0B8-FEF06469C524}" destId="{C6436852-FD9D-4075-9A6A-B5AE12576605}" srcOrd="5" destOrd="0" presId="urn:microsoft.com/office/officeart/2008/layout/AscendingPictureAccentProcess"/>
    <dgm:cxn modelId="{5003E306-1D3A-480D-A57C-EDCF50244080}" type="presParOf" srcId="{02F51630-8D4E-49AD-A0B8-FEF06469C524}" destId="{AB1A61B7-7759-4BE0-856D-48568CC0BA96}" srcOrd="6" destOrd="0" presId="urn:microsoft.com/office/officeart/2008/layout/AscendingPictureAccentProcess"/>
    <dgm:cxn modelId="{5EB5082D-30AB-49AF-8D7C-D530DEC980B0}" type="presParOf" srcId="{02F51630-8D4E-49AD-A0B8-FEF06469C524}" destId="{5239D050-B2F2-4530-977A-7C488B56817F}" srcOrd="7" destOrd="0" presId="urn:microsoft.com/office/officeart/2008/layout/AscendingPictureAccentProcess"/>
    <dgm:cxn modelId="{15232F05-DB08-4B5A-9329-5C7450386719}" type="presParOf" srcId="{02F51630-8D4E-49AD-A0B8-FEF06469C524}" destId="{3A448457-1AFB-4B22-9F61-6DC245C12CCD}" srcOrd="8" destOrd="0" presId="urn:microsoft.com/office/officeart/2008/layout/AscendingPictureAccentProcess"/>
    <dgm:cxn modelId="{3F8BAA85-FF58-4010-912B-720416AF859B}" type="presParOf" srcId="{02F51630-8D4E-49AD-A0B8-FEF06469C524}" destId="{6662EDA6-0B7A-4C9E-B3F6-A816E76A66AC}" srcOrd="9" destOrd="0" presId="urn:microsoft.com/office/officeart/2008/layout/AscendingPictureAccentProcess"/>
    <dgm:cxn modelId="{A4168684-3C83-4B8C-95AB-14E1CB8DB247}" type="presParOf" srcId="{02F51630-8D4E-49AD-A0B8-FEF06469C524}" destId="{4FB0A63D-9859-4262-9E71-E18EE1390C4A}" srcOrd="10" destOrd="0" presId="urn:microsoft.com/office/officeart/2008/layout/AscendingPictureAccentProcess"/>
    <dgm:cxn modelId="{15F679E2-F341-4C4D-8A16-0E16E7938981}" type="presParOf" srcId="{02F51630-8D4E-49AD-A0B8-FEF06469C524}" destId="{853CBB3B-DF32-4ADA-9317-F9EDDF46CB25}" srcOrd="11" destOrd="0" presId="urn:microsoft.com/office/officeart/2008/layout/AscendingPictureAccentProcess"/>
    <dgm:cxn modelId="{E4189CBA-1778-4D3B-B6D8-BDC946B6C213}" type="presParOf" srcId="{02F51630-8D4E-49AD-A0B8-FEF06469C524}" destId="{3A516EC7-643D-4E90-B786-06EC389F709A}" srcOrd="12" destOrd="0" presId="urn:microsoft.com/office/officeart/2008/layout/AscendingPictureAccentProcess"/>
    <dgm:cxn modelId="{55C1825A-FCE2-4D4F-9CC7-53E04DF36B79}" type="presParOf" srcId="{02F51630-8D4E-49AD-A0B8-FEF06469C524}" destId="{87AF3A0C-8FCD-4565-ADAE-4F76D65DE11D}" srcOrd="13" destOrd="0" presId="urn:microsoft.com/office/officeart/2008/layout/AscendingPictureAccentProcess"/>
    <dgm:cxn modelId="{F378E7D9-F20F-4EAA-AD03-429154D1118C}" type="presParOf" srcId="{87AF3A0C-8FCD-4565-ADAE-4F76D65DE11D}" destId="{E6DF3FCF-6208-4D09-AAC2-386AD0AAC566}" srcOrd="0" destOrd="0" presId="urn:microsoft.com/office/officeart/2008/layout/AscendingPictureAccentProcess"/>
    <dgm:cxn modelId="{8E33C047-B3DA-49F0-8F37-D895DB7514A2}" type="presParOf" srcId="{02F51630-8D4E-49AD-A0B8-FEF06469C524}" destId="{D46B3445-AB62-4D43-B82D-4C744C130BB1}" srcOrd="14" destOrd="0" presId="urn:microsoft.com/office/officeart/2008/layout/AscendingPictureAccentProcess"/>
    <dgm:cxn modelId="{6DA56551-0BAA-4DF3-B71C-C9BB749D0680}" type="presParOf" srcId="{02F51630-8D4E-49AD-A0B8-FEF06469C524}" destId="{8E9CDB00-1450-47A2-B5D5-5E4F51C05F22}" srcOrd="15" destOrd="0" presId="urn:microsoft.com/office/officeart/2008/layout/AscendingPictureAccentProcess"/>
    <dgm:cxn modelId="{5AD1C7A6-E26F-44A7-990D-418790076169}" type="presParOf" srcId="{8E9CDB00-1450-47A2-B5D5-5E4F51C05F22}" destId="{CD19ACA3-07AD-488C-8E0A-08888B6B7CA7}" srcOrd="0" destOrd="0" presId="urn:microsoft.com/office/officeart/2008/layout/AscendingPictureAccentProcess"/>
    <dgm:cxn modelId="{F20B7873-F6AD-477B-AB00-27A9C2D2BFF7}" type="presParOf" srcId="{02F51630-8D4E-49AD-A0B8-FEF06469C524}" destId="{680B340F-86A0-4024-BA0E-801AEF42DE06}" srcOrd="16" destOrd="0" presId="urn:microsoft.com/office/officeart/2008/layout/AscendingPictureAccentProcess"/>
    <dgm:cxn modelId="{C66119A0-EF74-4A5F-95F5-5A6F353C8D78}" type="presParOf" srcId="{02F51630-8D4E-49AD-A0B8-FEF06469C524}" destId="{FCDC057D-761B-4493-9E3B-D35351A4900C}" srcOrd="17" destOrd="0" presId="urn:microsoft.com/office/officeart/2008/layout/AscendingPictureAccentProcess"/>
    <dgm:cxn modelId="{904FA6DF-9988-4CB5-B397-5FA96ED01E35}" type="presParOf" srcId="{FCDC057D-761B-4493-9E3B-D35351A4900C}" destId="{81AA0653-5D1C-47FA-AB3C-26BF29A99EF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EB4358-D27C-4BB5-86AA-AAD2B449BBE9}" type="doc">
      <dgm:prSet loTypeId="urn:microsoft.com/office/officeart/2008/layout/BendingPictureCaptionList" loCatId="pictur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4EE4BED5-953D-4AFB-98B7-1F8F736585BB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1.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找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--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1" action="ppaction://hlinksldjump"/>
            </a:rPr>
            <a:t>找出兩隻相同的襪子</a:t>
          </a:r>
          <a:endParaRPr lang="zh-TW" altLang="en-US" sz="2000" b="1" dirty="0"/>
        </a:p>
      </dgm:t>
    </dgm:pt>
    <dgm:pt modelId="{E5D6C249-C4F1-40EE-976B-208FF5AB4133}" type="parTrans" cxnId="{1AB5DA08-F376-4976-A965-7638E6C7244C}">
      <dgm:prSet/>
      <dgm:spPr/>
      <dgm:t>
        <a:bodyPr/>
        <a:lstStyle/>
        <a:p>
          <a:endParaRPr lang="zh-TW" altLang="en-US"/>
        </a:p>
      </dgm:t>
    </dgm:pt>
    <dgm:pt modelId="{CA419B8E-D5B7-47E6-8BBA-92E9231285AD}" type="sibTrans" cxnId="{1AB5DA08-F376-4976-A965-7638E6C7244C}">
      <dgm:prSet/>
      <dgm:spPr/>
      <dgm:t>
        <a:bodyPr/>
        <a:lstStyle/>
        <a:p>
          <a:endParaRPr lang="zh-TW" altLang="en-US"/>
        </a:p>
      </dgm:t>
    </dgm:pt>
    <dgm:pt modelId="{CDEA53F6-A18F-4DFA-A5E3-0577ADB2FE72}">
      <dgm:prSet custT="1"/>
      <dgm:spPr/>
      <dgm:t>
        <a:bodyPr/>
        <a:lstStyle/>
        <a:p>
          <a:r>
            <a:rPr lang="en-US" altLang="zh-TW" sz="20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2.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正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—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2" action="ppaction://hlinksldjump"/>
            </a:rPr>
            <a:t>把襪子翻正</a:t>
          </a:r>
          <a:endParaRPr lang="zh-TW" altLang="en-US" sz="2000" dirty="0"/>
        </a:p>
      </dgm:t>
    </dgm:pt>
    <dgm:pt modelId="{37D99ECA-662C-42CB-A39F-92A2D1E52BC3}" type="parTrans" cxnId="{2CB904BF-777B-4363-A2D5-F8A975D016FF}">
      <dgm:prSet/>
      <dgm:spPr/>
      <dgm:t>
        <a:bodyPr/>
        <a:lstStyle/>
        <a:p>
          <a:endParaRPr lang="zh-TW" altLang="en-US"/>
        </a:p>
      </dgm:t>
    </dgm:pt>
    <dgm:pt modelId="{83C9B72E-1890-4DFA-A0EF-28C656121660}" type="sibTrans" cxnId="{2CB904BF-777B-4363-A2D5-F8A975D016FF}">
      <dgm:prSet/>
      <dgm:spPr/>
      <dgm:t>
        <a:bodyPr/>
        <a:lstStyle/>
        <a:p>
          <a:endParaRPr lang="zh-TW" altLang="en-US"/>
        </a:p>
      </dgm:t>
    </dgm:pt>
    <dgm:pt modelId="{D781D937-7F9E-4E8E-90DB-5D339C68D2AB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3.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平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—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3" action="ppaction://hlinksldjump"/>
            </a:rPr>
            <a:t>把兩隻襪子壓平</a:t>
          </a:r>
          <a:endParaRPr lang="zh-TW" altLang="en-US" sz="2000" b="1" dirty="0"/>
        </a:p>
      </dgm:t>
    </dgm:pt>
    <dgm:pt modelId="{5CDA00CD-45C3-479E-A22D-C32CFEFDEF1A}" type="parTrans" cxnId="{7F4CDD1D-753B-410C-AB3D-0D1E5E2B8B7B}">
      <dgm:prSet/>
      <dgm:spPr/>
      <dgm:t>
        <a:bodyPr/>
        <a:lstStyle/>
        <a:p>
          <a:endParaRPr lang="zh-TW" altLang="en-US"/>
        </a:p>
      </dgm:t>
    </dgm:pt>
    <dgm:pt modelId="{EF23A782-827D-4F91-B767-3131CE1512EC}" type="sibTrans" cxnId="{7F4CDD1D-753B-410C-AB3D-0D1E5E2B8B7B}">
      <dgm:prSet/>
      <dgm:spPr/>
      <dgm:t>
        <a:bodyPr/>
        <a:lstStyle/>
        <a:p>
          <a:endParaRPr lang="zh-TW" altLang="en-US"/>
        </a:p>
      </dgm:t>
    </dgm:pt>
    <dgm:pt modelId="{1D556639-2E46-43D5-86DD-772F9F58E6C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4.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疊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—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4" action="ppaction://hlinksldjump"/>
            </a:rPr>
            <a:t>把兩隻襪子疊齊</a:t>
          </a:r>
          <a:endParaRPr lang="zh-TW" altLang="en-US" sz="2000" dirty="0"/>
        </a:p>
      </dgm:t>
    </dgm:pt>
    <dgm:pt modelId="{2E858FE3-D84D-4737-8E7F-1CE57EFDF0A6}" type="parTrans" cxnId="{FED910AC-5E69-43CF-AAE5-3738DBE1000A}">
      <dgm:prSet/>
      <dgm:spPr/>
      <dgm:t>
        <a:bodyPr/>
        <a:lstStyle/>
        <a:p>
          <a:endParaRPr lang="zh-TW" altLang="en-US"/>
        </a:p>
      </dgm:t>
    </dgm:pt>
    <dgm:pt modelId="{F92349FA-BCD3-4474-B326-9F9873696529}" type="sibTrans" cxnId="{FED910AC-5E69-43CF-AAE5-3738DBE1000A}">
      <dgm:prSet/>
      <dgm:spPr/>
      <dgm:t>
        <a:bodyPr/>
        <a:lstStyle/>
        <a:p>
          <a:endParaRPr lang="zh-TW" altLang="en-US"/>
        </a:p>
      </dgm:t>
    </dgm:pt>
    <dgm:pt modelId="{2DE644A1-9B8B-483B-90B4-20130E437EE0}">
      <dgm:prSet custT="1"/>
      <dgm:spPr/>
      <dgm:t>
        <a:bodyPr/>
        <a:lstStyle/>
        <a:p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5" action="ppaction://hlinksldjump"/>
            </a:rPr>
            <a:t>5.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5" action="ppaction://hlinksldjump"/>
            </a:rPr>
            <a:t>摺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5" action="ppaction://hlinksldjump"/>
            </a:rPr>
            <a:t>—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rId5" action="ppaction://hlinksldjump"/>
            </a:rPr>
            <a:t>對摺再對摺</a:t>
          </a:r>
          <a:endParaRPr lang="zh-TW" altLang="en-US" sz="2000" dirty="0"/>
        </a:p>
      </dgm:t>
    </dgm:pt>
    <dgm:pt modelId="{F483DD83-FF1F-4B88-96D2-115022FBC7B4}" type="parTrans" cxnId="{26303E6C-B8D1-4644-A745-9B15B7F42916}">
      <dgm:prSet/>
      <dgm:spPr/>
      <dgm:t>
        <a:bodyPr/>
        <a:lstStyle/>
        <a:p>
          <a:endParaRPr lang="zh-TW" altLang="en-US"/>
        </a:p>
      </dgm:t>
    </dgm:pt>
    <dgm:pt modelId="{52AF306C-873C-47D6-9B39-A1EDCACCF54E}" type="sibTrans" cxnId="{26303E6C-B8D1-4644-A745-9B15B7F42916}">
      <dgm:prSet/>
      <dgm:spPr/>
      <dgm:t>
        <a:bodyPr/>
        <a:lstStyle/>
        <a:p>
          <a:endParaRPr lang="zh-TW" altLang="en-US"/>
        </a:p>
      </dgm:t>
    </dgm:pt>
    <dgm:pt modelId="{E80EE89F-6D9C-47EB-B4B9-E3CDA3CD4E60}" type="pres">
      <dgm:prSet presAssocID="{A2EB4358-D27C-4BB5-86AA-AAD2B449B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EAA501-8148-4F58-8C94-9D123F42F79B}" type="pres">
      <dgm:prSet presAssocID="{4EE4BED5-953D-4AFB-98B7-1F8F736585BB}" presName="composite" presStyleCnt="0"/>
      <dgm:spPr/>
      <dgm:t>
        <a:bodyPr/>
        <a:lstStyle/>
        <a:p>
          <a:endParaRPr lang="zh-TW" altLang="en-US"/>
        </a:p>
      </dgm:t>
    </dgm:pt>
    <dgm:pt modelId="{07EF4938-C2D6-4985-AA9B-5D8EFE2C0A6C}" type="pres">
      <dgm:prSet presAssocID="{4EE4BED5-953D-4AFB-98B7-1F8F736585BB}" presName="rect1" presStyleLbl="bgImgPlace1" presStyleIdx="0" presStyleCnt="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7DDE7D2-D5F2-402C-A57B-5BFA0D8B77C5}" type="pres">
      <dgm:prSet presAssocID="{4EE4BED5-953D-4AFB-98B7-1F8F736585BB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17A446-8F5F-47C3-806A-94D86E416298}" type="pres">
      <dgm:prSet presAssocID="{CA419B8E-D5B7-47E6-8BBA-92E9231285AD}" presName="sibTrans" presStyleCnt="0"/>
      <dgm:spPr/>
      <dgm:t>
        <a:bodyPr/>
        <a:lstStyle/>
        <a:p>
          <a:endParaRPr lang="zh-TW" altLang="en-US"/>
        </a:p>
      </dgm:t>
    </dgm:pt>
    <dgm:pt modelId="{19263826-4C3F-4067-A83F-70A3F8F3F525}" type="pres">
      <dgm:prSet presAssocID="{CDEA53F6-A18F-4DFA-A5E3-0577ADB2FE72}" presName="composite" presStyleCnt="0"/>
      <dgm:spPr/>
      <dgm:t>
        <a:bodyPr/>
        <a:lstStyle/>
        <a:p>
          <a:endParaRPr lang="zh-TW" altLang="en-US"/>
        </a:p>
      </dgm:t>
    </dgm:pt>
    <dgm:pt modelId="{1D0B671A-4BE0-4024-BEA5-610E8751A67E}" type="pres">
      <dgm:prSet presAssocID="{CDEA53F6-A18F-4DFA-A5E3-0577ADB2FE72}" presName="rect1" presStyleLbl="bgImgPlace1" presStyleIdx="1" presStyleCnt="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39B3D18B-31BE-40BF-90F8-D98F9FFC1893}" type="pres">
      <dgm:prSet presAssocID="{CDEA53F6-A18F-4DFA-A5E3-0577ADB2FE72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240A6D-1F46-4538-938D-E62FC776C05A}" type="pres">
      <dgm:prSet presAssocID="{83C9B72E-1890-4DFA-A0EF-28C656121660}" presName="sibTrans" presStyleCnt="0"/>
      <dgm:spPr/>
      <dgm:t>
        <a:bodyPr/>
        <a:lstStyle/>
        <a:p>
          <a:endParaRPr lang="zh-TW" altLang="en-US"/>
        </a:p>
      </dgm:t>
    </dgm:pt>
    <dgm:pt modelId="{BA29CBE4-B643-44B6-96C3-3A776CD76C34}" type="pres">
      <dgm:prSet presAssocID="{D781D937-7F9E-4E8E-90DB-5D339C68D2AB}" presName="composite" presStyleCnt="0"/>
      <dgm:spPr/>
      <dgm:t>
        <a:bodyPr/>
        <a:lstStyle/>
        <a:p>
          <a:endParaRPr lang="zh-TW" altLang="en-US"/>
        </a:p>
      </dgm:t>
    </dgm:pt>
    <dgm:pt modelId="{9DF44B84-B134-4900-AE13-2614035B504D}" type="pres">
      <dgm:prSet presAssocID="{D781D937-7F9E-4E8E-90DB-5D339C68D2AB}" presName="rect1" presStyleLbl="bgImgPlace1" presStyleIdx="2" presStyleCnt="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364D999-B4D5-4990-87F7-C58590D5AE6A}" type="pres">
      <dgm:prSet presAssocID="{D781D937-7F9E-4E8E-90DB-5D339C68D2AB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AD4845-E990-45B8-A86B-032528FC6877}" type="pres">
      <dgm:prSet presAssocID="{EF23A782-827D-4F91-B767-3131CE1512EC}" presName="sibTrans" presStyleCnt="0"/>
      <dgm:spPr/>
      <dgm:t>
        <a:bodyPr/>
        <a:lstStyle/>
        <a:p>
          <a:endParaRPr lang="zh-TW" altLang="en-US"/>
        </a:p>
      </dgm:t>
    </dgm:pt>
    <dgm:pt modelId="{4CC0234F-8EC5-47D6-882F-C3D28E9635C8}" type="pres">
      <dgm:prSet presAssocID="{1D556639-2E46-43D5-86DD-772F9F58E6CC}" presName="composite" presStyleCnt="0"/>
      <dgm:spPr/>
      <dgm:t>
        <a:bodyPr/>
        <a:lstStyle/>
        <a:p>
          <a:endParaRPr lang="zh-TW" altLang="en-US"/>
        </a:p>
      </dgm:t>
    </dgm:pt>
    <dgm:pt modelId="{2F99D041-D341-4E2B-AC36-E28EA1DCE91C}" type="pres">
      <dgm:prSet presAssocID="{1D556639-2E46-43D5-86DD-772F9F58E6CC}" presName="rect1" presStyleLbl="bgImgPlace1" presStyleIdx="3" presStyleCnt="5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2CF4C48-204C-4590-B153-43D1AC52A1E7}" type="pres">
      <dgm:prSet presAssocID="{1D556639-2E46-43D5-86DD-772F9F58E6CC}" presName="wedgeRectCallout1" presStyleLbl="node1" presStyleIdx="3" presStyleCnt="5" custScaleY="889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DAE52-CC3B-4974-8246-D38876B7668C}" type="pres">
      <dgm:prSet presAssocID="{F92349FA-BCD3-4474-B326-9F9873696529}" presName="sibTrans" presStyleCnt="0"/>
      <dgm:spPr/>
      <dgm:t>
        <a:bodyPr/>
        <a:lstStyle/>
        <a:p>
          <a:endParaRPr lang="zh-TW" altLang="en-US"/>
        </a:p>
      </dgm:t>
    </dgm:pt>
    <dgm:pt modelId="{E08BD24D-288F-4C4E-BA0E-5ACEAFCC31C5}" type="pres">
      <dgm:prSet presAssocID="{2DE644A1-9B8B-483B-90B4-20130E437EE0}" presName="composite" presStyleCnt="0"/>
      <dgm:spPr/>
      <dgm:t>
        <a:bodyPr/>
        <a:lstStyle/>
        <a:p>
          <a:endParaRPr lang="zh-TW" altLang="en-US"/>
        </a:p>
      </dgm:t>
    </dgm:pt>
    <dgm:pt modelId="{4632F1CD-270A-4D49-B6A6-0A5615643114}" type="pres">
      <dgm:prSet presAssocID="{2DE644A1-9B8B-483B-90B4-20130E437EE0}" presName="rect1" presStyleLbl="bgImgPlace1" presStyleIdx="4" presStyleCnt="5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zh-TW" alt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C9A10A21-8E9A-42E7-8132-D03F5A01A3A6}" type="pres">
      <dgm:prSet presAssocID="{2DE644A1-9B8B-483B-90B4-20130E437EE0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71432C-DAE9-445D-B2BC-5D12EFF01845}" type="presOf" srcId="{4EE4BED5-953D-4AFB-98B7-1F8F736585BB}" destId="{27DDE7D2-D5F2-402C-A57B-5BFA0D8B77C5}" srcOrd="0" destOrd="0" presId="urn:microsoft.com/office/officeart/2008/layout/BendingPictureCaptionList"/>
    <dgm:cxn modelId="{26303E6C-B8D1-4644-A745-9B15B7F42916}" srcId="{A2EB4358-D27C-4BB5-86AA-AAD2B449BBE9}" destId="{2DE644A1-9B8B-483B-90B4-20130E437EE0}" srcOrd="4" destOrd="0" parTransId="{F483DD83-FF1F-4B88-96D2-115022FBC7B4}" sibTransId="{52AF306C-873C-47D6-9B39-A1EDCACCF54E}"/>
    <dgm:cxn modelId="{1AB5DA08-F376-4976-A965-7638E6C7244C}" srcId="{A2EB4358-D27C-4BB5-86AA-AAD2B449BBE9}" destId="{4EE4BED5-953D-4AFB-98B7-1F8F736585BB}" srcOrd="0" destOrd="0" parTransId="{E5D6C249-C4F1-40EE-976B-208FF5AB4133}" sibTransId="{CA419B8E-D5B7-47E6-8BBA-92E9231285AD}"/>
    <dgm:cxn modelId="{FED910AC-5E69-43CF-AAE5-3738DBE1000A}" srcId="{A2EB4358-D27C-4BB5-86AA-AAD2B449BBE9}" destId="{1D556639-2E46-43D5-86DD-772F9F58E6CC}" srcOrd="3" destOrd="0" parTransId="{2E858FE3-D84D-4737-8E7F-1CE57EFDF0A6}" sibTransId="{F92349FA-BCD3-4474-B326-9F9873696529}"/>
    <dgm:cxn modelId="{F2454D95-C4D3-4EAD-8A8B-975310EE5A3C}" type="presOf" srcId="{D781D937-7F9E-4E8E-90DB-5D339C68D2AB}" destId="{5364D999-B4D5-4990-87F7-C58590D5AE6A}" srcOrd="0" destOrd="0" presId="urn:microsoft.com/office/officeart/2008/layout/BendingPictureCaptionList"/>
    <dgm:cxn modelId="{2CB904BF-777B-4363-A2D5-F8A975D016FF}" srcId="{A2EB4358-D27C-4BB5-86AA-AAD2B449BBE9}" destId="{CDEA53F6-A18F-4DFA-A5E3-0577ADB2FE72}" srcOrd="1" destOrd="0" parTransId="{37D99ECA-662C-42CB-A39F-92A2D1E52BC3}" sibTransId="{83C9B72E-1890-4DFA-A0EF-28C656121660}"/>
    <dgm:cxn modelId="{266F356F-5A6C-4CA9-AE31-A1F4A222F9EE}" type="presOf" srcId="{CDEA53F6-A18F-4DFA-A5E3-0577ADB2FE72}" destId="{39B3D18B-31BE-40BF-90F8-D98F9FFC1893}" srcOrd="0" destOrd="0" presId="urn:microsoft.com/office/officeart/2008/layout/BendingPictureCaptionList"/>
    <dgm:cxn modelId="{682E819E-EDB4-46E7-A9BA-C2D5B73BB04C}" type="presOf" srcId="{A2EB4358-D27C-4BB5-86AA-AAD2B449BBE9}" destId="{E80EE89F-6D9C-47EB-B4B9-E3CDA3CD4E60}" srcOrd="0" destOrd="0" presId="urn:microsoft.com/office/officeart/2008/layout/BendingPictureCaptionList"/>
    <dgm:cxn modelId="{A1B7D193-931F-4BE8-A6CF-07B5E5647BD9}" type="presOf" srcId="{1D556639-2E46-43D5-86DD-772F9F58E6CC}" destId="{52CF4C48-204C-4590-B153-43D1AC52A1E7}" srcOrd="0" destOrd="0" presId="urn:microsoft.com/office/officeart/2008/layout/BendingPictureCaptionList"/>
    <dgm:cxn modelId="{7F4CDD1D-753B-410C-AB3D-0D1E5E2B8B7B}" srcId="{A2EB4358-D27C-4BB5-86AA-AAD2B449BBE9}" destId="{D781D937-7F9E-4E8E-90DB-5D339C68D2AB}" srcOrd="2" destOrd="0" parTransId="{5CDA00CD-45C3-479E-A22D-C32CFEFDEF1A}" sibTransId="{EF23A782-827D-4F91-B767-3131CE1512EC}"/>
    <dgm:cxn modelId="{B62FD48D-D140-447A-A76E-2C0EF5A1F2A4}" type="presOf" srcId="{2DE644A1-9B8B-483B-90B4-20130E437EE0}" destId="{C9A10A21-8E9A-42E7-8132-D03F5A01A3A6}" srcOrd="0" destOrd="0" presId="urn:microsoft.com/office/officeart/2008/layout/BendingPictureCaptionList"/>
    <dgm:cxn modelId="{10E9804F-0359-4790-8891-462932DDD737}" type="presParOf" srcId="{E80EE89F-6D9C-47EB-B4B9-E3CDA3CD4E60}" destId="{A3EAA501-8148-4F58-8C94-9D123F42F79B}" srcOrd="0" destOrd="0" presId="urn:microsoft.com/office/officeart/2008/layout/BendingPictureCaptionList"/>
    <dgm:cxn modelId="{ECC12EA5-DE52-4A81-A31F-76F61A8ED241}" type="presParOf" srcId="{A3EAA501-8148-4F58-8C94-9D123F42F79B}" destId="{07EF4938-C2D6-4985-AA9B-5D8EFE2C0A6C}" srcOrd="0" destOrd="0" presId="urn:microsoft.com/office/officeart/2008/layout/BendingPictureCaptionList"/>
    <dgm:cxn modelId="{31B3C075-A809-4F6E-A9BF-3FD4DBC78F9D}" type="presParOf" srcId="{A3EAA501-8148-4F58-8C94-9D123F42F79B}" destId="{27DDE7D2-D5F2-402C-A57B-5BFA0D8B77C5}" srcOrd="1" destOrd="0" presId="urn:microsoft.com/office/officeart/2008/layout/BendingPictureCaptionList"/>
    <dgm:cxn modelId="{8B377E8E-394F-4B95-B4F5-27BF1935B9D2}" type="presParOf" srcId="{E80EE89F-6D9C-47EB-B4B9-E3CDA3CD4E60}" destId="{5F17A446-8F5F-47C3-806A-94D86E416298}" srcOrd="1" destOrd="0" presId="urn:microsoft.com/office/officeart/2008/layout/BendingPictureCaptionList"/>
    <dgm:cxn modelId="{F490FEB5-F3FC-4AC0-A219-2E2C209C7D3E}" type="presParOf" srcId="{E80EE89F-6D9C-47EB-B4B9-E3CDA3CD4E60}" destId="{19263826-4C3F-4067-A83F-70A3F8F3F525}" srcOrd="2" destOrd="0" presId="urn:microsoft.com/office/officeart/2008/layout/BendingPictureCaptionList"/>
    <dgm:cxn modelId="{9ADCD5B3-C605-4D7D-BA48-8D9150719B99}" type="presParOf" srcId="{19263826-4C3F-4067-A83F-70A3F8F3F525}" destId="{1D0B671A-4BE0-4024-BEA5-610E8751A67E}" srcOrd="0" destOrd="0" presId="urn:microsoft.com/office/officeart/2008/layout/BendingPictureCaptionList"/>
    <dgm:cxn modelId="{AE5079E5-975F-4DDF-A06B-60D4717B5C07}" type="presParOf" srcId="{19263826-4C3F-4067-A83F-70A3F8F3F525}" destId="{39B3D18B-31BE-40BF-90F8-D98F9FFC1893}" srcOrd="1" destOrd="0" presId="urn:microsoft.com/office/officeart/2008/layout/BendingPictureCaptionList"/>
    <dgm:cxn modelId="{343C6775-91AB-44E4-A375-D98088643DC7}" type="presParOf" srcId="{E80EE89F-6D9C-47EB-B4B9-E3CDA3CD4E60}" destId="{47240A6D-1F46-4538-938D-E62FC776C05A}" srcOrd="3" destOrd="0" presId="urn:microsoft.com/office/officeart/2008/layout/BendingPictureCaptionList"/>
    <dgm:cxn modelId="{7805F993-F45D-4BE2-BC5A-2F1BE92BD609}" type="presParOf" srcId="{E80EE89F-6D9C-47EB-B4B9-E3CDA3CD4E60}" destId="{BA29CBE4-B643-44B6-96C3-3A776CD76C34}" srcOrd="4" destOrd="0" presId="urn:microsoft.com/office/officeart/2008/layout/BendingPictureCaptionList"/>
    <dgm:cxn modelId="{61402F6B-94A9-486F-B8E2-FE116AF482D1}" type="presParOf" srcId="{BA29CBE4-B643-44B6-96C3-3A776CD76C34}" destId="{9DF44B84-B134-4900-AE13-2614035B504D}" srcOrd="0" destOrd="0" presId="urn:microsoft.com/office/officeart/2008/layout/BendingPictureCaptionList"/>
    <dgm:cxn modelId="{5DCA56D3-1F34-4BEF-968D-FDD3F1723BB9}" type="presParOf" srcId="{BA29CBE4-B643-44B6-96C3-3A776CD76C34}" destId="{5364D999-B4D5-4990-87F7-C58590D5AE6A}" srcOrd="1" destOrd="0" presId="urn:microsoft.com/office/officeart/2008/layout/BendingPictureCaptionList"/>
    <dgm:cxn modelId="{7AB51CDC-6C58-4019-9C2D-22D4CFD7BCC3}" type="presParOf" srcId="{E80EE89F-6D9C-47EB-B4B9-E3CDA3CD4E60}" destId="{56AD4845-E990-45B8-A86B-032528FC6877}" srcOrd="5" destOrd="0" presId="urn:microsoft.com/office/officeart/2008/layout/BendingPictureCaptionList"/>
    <dgm:cxn modelId="{68C10E37-B8BD-4D28-81BC-40AAD0C77D47}" type="presParOf" srcId="{E80EE89F-6D9C-47EB-B4B9-E3CDA3CD4E60}" destId="{4CC0234F-8EC5-47D6-882F-C3D28E9635C8}" srcOrd="6" destOrd="0" presId="urn:microsoft.com/office/officeart/2008/layout/BendingPictureCaptionList"/>
    <dgm:cxn modelId="{8CA4C5C9-5CD4-4DFB-A95F-F49CE5C4C2C3}" type="presParOf" srcId="{4CC0234F-8EC5-47D6-882F-C3D28E9635C8}" destId="{2F99D041-D341-4E2B-AC36-E28EA1DCE91C}" srcOrd="0" destOrd="0" presId="urn:microsoft.com/office/officeart/2008/layout/BendingPictureCaptionList"/>
    <dgm:cxn modelId="{BAE45822-2FA2-4E8C-AA29-DA979E2B480F}" type="presParOf" srcId="{4CC0234F-8EC5-47D6-882F-C3D28E9635C8}" destId="{52CF4C48-204C-4590-B153-43D1AC52A1E7}" srcOrd="1" destOrd="0" presId="urn:microsoft.com/office/officeart/2008/layout/BendingPictureCaptionList"/>
    <dgm:cxn modelId="{19D5CC5D-ADB4-4BBC-BE27-17152D94D3B7}" type="presParOf" srcId="{E80EE89F-6D9C-47EB-B4B9-E3CDA3CD4E60}" destId="{792DAE52-CC3B-4974-8246-D38876B7668C}" srcOrd="7" destOrd="0" presId="urn:microsoft.com/office/officeart/2008/layout/BendingPictureCaptionList"/>
    <dgm:cxn modelId="{BCFF1776-E595-44A8-81B1-E95F33CE74FE}" type="presParOf" srcId="{E80EE89F-6D9C-47EB-B4B9-E3CDA3CD4E60}" destId="{E08BD24D-288F-4C4E-BA0E-5ACEAFCC31C5}" srcOrd="8" destOrd="0" presId="urn:microsoft.com/office/officeart/2008/layout/BendingPictureCaptionList"/>
    <dgm:cxn modelId="{B2B52D98-2D52-4124-9238-8EAB558EAC94}" type="presParOf" srcId="{E08BD24D-288F-4C4E-BA0E-5ACEAFCC31C5}" destId="{4632F1CD-270A-4D49-B6A6-0A5615643114}" srcOrd="0" destOrd="0" presId="urn:microsoft.com/office/officeart/2008/layout/BendingPictureCaptionList"/>
    <dgm:cxn modelId="{5FF49093-14AC-4296-9C7B-D5D90A903DC1}" type="presParOf" srcId="{E08BD24D-288F-4C4E-BA0E-5ACEAFCC31C5}" destId="{C9A10A21-8E9A-42E7-8132-D03F5A01A3A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47EE0-04D8-449F-BF44-96B6D5E71960}">
      <dsp:nvSpPr>
        <dsp:cNvPr id="0" name=""/>
        <dsp:cNvSpPr/>
      </dsp:nvSpPr>
      <dsp:spPr>
        <a:xfrm>
          <a:off x="1940936" y="3393893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3B2907-7A76-4B9E-838B-17CABD058119}">
      <dsp:nvSpPr>
        <dsp:cNvPr id="0" name=""/>
        <dsp:cNvSpPr/>
      </dsp:nvSpPr>
      <dsp:spPr>
        <a:xfrm>
          <a:off x="1713676" y="3503294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636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636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F15EE6-0A94-4D0E-9BEA-F338B58A81B7}">
      <dsp:nvSpPr>
        <dsp:cNvPr id="0" name=""/>
        <dsp:cNvSpPr/>
      </dsp:nvSpPr>
      <dsp:spPr>
        <a:xfrm>
          <a:off x="1475565" y="3589708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7273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7273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9BA13C-1E27-4142-97BA-4D309BA2FD2C}">
      <dsp:nvSpPr>
        <dsp:cNvPr id="0" name=""/>
        <dsp:cNvSpPr/>
      </dsp:nvSpPr>
      <dsp:spPr>
        <a:xfrm>
          <a:off x="3032025" y="2127481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0909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0909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AE0BD5-DF58-4743-9421-6D2A6EE5E942}">
      <dsp:nvSpPr>
        <dsp:cNvPr id="0" name=""/>
        <dsp:cNvSpPr/>
      </dsp:nvSpPr>
      <dsp:spPr>
        <a:xfrm>
          <a:off x="2940398" y="2350114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4545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4545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436852-FD9D-4075-9A6A-B5AE12576605}">
      <dsp:nvSpPr>
        <dsp:cNvPr id="0" name=""/>
        <dsp:cNvSpPr/>
      </dsp:nvSpPr>
      <dsp:spPr>
        <a:xfrm>
          <a:off x="0" y="4073115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8182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18182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1A61B7-7759-4BE0-856D-48568CC0BA96}">
      <dsp:nvSpPr>
        <dsp:cNvPr id="0" name=""/>
        <dsp:cNvSpPr/>
      </dsp:nvSpPr>
      <dsp:spPr>
        <a:xfrm>
          <a:off x="3208191" y="0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1818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1818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39D050-B2F2-4530-977A-7C488B56817F}">
      <dsp:nvSpPr>
        <dsp:cNvPr id="0" name=""/>
        <dsp:cNvSpPr/>
      </dsp:nvSpPr>
      <dsp:spPr>
        <a:xfrm>
          <a:off x="3210457" y="238720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5455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5455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448457-1AFB-4B22-9F61-6DC245C12CCD}">
      <dsp:nvSpPr>
        <dsp:cNvPr id="0" name=""/>
        <dsp:cNvSpPr/>
      </dsp:nvSpPr>
      <dsp:spPr>
        <a:xfrm>
          <a:off x="84467" y="4073115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9091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9091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62EDA6-0B7A-4C9E-B3F6-A816E76A66AC}">
      <dsp:nvSpPr>
        <dsp:cNvPr id="0" name=""/>
        <dsp:cNvSpPr/>
      </dsp:nvSpPr>
      <dsp:spPr>
        <a:xfrm>
          <a:off x="3208192" y="709106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2727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2727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B0A63D-9859-4262-9E71-E18EE1390C4A}">
      <dsp:nvSpPr>
        <dsp:cNvPr id="0" name=""/>
        <dsp:cNvSpPr/>
      </dsp:nvSpPr>
      <dsp:spPr>
        <a:xfrm>
          <a:off x="3210457" y="463055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6364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36364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3CBB3B-DF32-4ADA-9317-F9EDDF46CB25}">
      <dsp:nvSpPr>
        <dsp:cNvPr id="0" name=""/>
        <dsp:cNvSpPr/>
      </dsp:nvSpPr>
      <dsp:spPr>
        <a:xfrm>
          <a:off x="0" y="4073116"/>
          <a:ext cx="120562" cy="120562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516EC7-643D-4E90-B786-06EC389F709A}">
      <dsp:nvSpPr>
        <dsp:cNvPr id="0" name=""/>
        <dsp:cNvSpPr/>
      </dsp:nvSpPr>
      <dsp:spPr>
        <a:xfrm>
          <a:off x="1080133" y="3888435"/>
          <a:ext cx="2915974" cy="697271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0445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hlinkClick xmlns:r="http://schemas.openxmlformats.org/officeDocument/2006/relationships" r:id="rId1" action="ppaction://hlinkfile"/>
            </a:rPr>
            <a:t>教學流程及檢核表</a:t>
          </a:r>
          <a:endParaRPr lang="zh-TW" altLang="en-US" sz="2000" kern="1200" dirty="0"/>
        </a:p>
      </dsp:txBody>
      <dsp:txXfrm>
        <a:off x="1114171" y="3922473"/>
        <a:ext cx="2847898" cy="629195"/>
      </dsp:txXfrm>
    </dsp:sp>
    <dsp:sp modelId="{E6DF3FCF-6208-4D09-AAC2-386AD0AAC566}">
      <dsp:nvSpPr>
        <dsp:cNvPr id="0" name=""/>
        <dsp:cNvSpPr/>
      </dsp:nvSpPr>
      <dsp:spPr>
        <a:xfrm>
          <a:off x="166861" y="3162580"/>
          <a:ext cx="1205623" cy="12055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762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6B3445-AB62-4D43-B82D-4C744C130BB1}">
      <dsp:nvSpPr>
        <dsp:cNvPr id="0" name=""/>
        <dsp:cNvSpPr/>
      </dsp:nvSpPr>
      <dsp:spPr>
        <a:xfrm>
          <a:off x="2560626" y="2940798"/>
          <a:ext cx="2600529" cy="697271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0445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hlinkClick xmlns:r="http://schemas.openxmlformats.org/officeDocument/2006/relationships" r:id="" action="ppaction://hlinksldjump"/>
            </a:rPr>
            <a:t>觀看整段影片</a:t>
          </a:r>
          <a:endParaRPr lang="zh-TW" altLang="en-US" sz="2000" kern="1200" dirty="0"/>
        </a:p>
      </dsp:txBody>
      <dsp:txXfrm>
        <a:off x="2594664" y="2974836"/>
        <a:ext cx="2532453" cy="629195"/>
      </dsp:txXfrm>
    </dsp:sp>
    <dsp:sp modelId="{CD19ACA3-07AD-488C-8E0A-08888B6B7CA7}">
      <dsp:nvSpPr>
        <dsp:cNvPr id="0" name=""/>
        <dsp:cNvSpPr/>
      </dsp:nvSpPr>
      <dsp:spPr>
        <a:xfrm>
          <a:off x="1839663" y="2257149"/>
          <a:ext cx="1205623" cy="12055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0B340F-86A0-4024-BA0E-801AEF42DE06}">
      <dsp:nvSpPr>
        <dsp:cNvPr id="0" name=""/>
        <dsp:cNvSpPr/>
      </dsp:nvSpPr>
      <dsp:spPr>
        <a:xfrm>
          <a:off x="3328608" y="1567540"/>
          <a:ext cx="2600529" cy="697271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0445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hlinkClick xmlns:r="http://schemas.openxmlformats.org/officeDocument/2006/relationships" r:id="" action="ppaction://hlinksldjump"/>
            </a:rPr>
            <a:t>分段教學影片</a:t>
          </a:r>
          <a:endParaRPr lang="zh-TW" altLang="en-US" sz="2000" kern="1200" dirty="0"/>
        </a:p>
      </dsp:txBody>
      <dsp:txXfrm>
        <a:off x="3362646" y="1601578"/>
        <a:ext cx="2532453" cy="629195"/>
      </dsp:txXfrm>
    </dsp:sp>
    <dsp:sp modelId="{81AA0653-5D1C-47FA-AB3C-26BF29A99EF4}">
      <dsp:nvSpPr>
        <dsp:cNvPr id="0" name=""/>
        <dsp:cNvSpPr/>
      </dsp:nvSpPr>
      <dsp:spPr>
        <a:xfrm>
          <a:off x="2607646" y="883891"/>
          <a:ext cx="1205623" cy="120553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F4938-C2D6-4985-AA9B-5D8EFE2C0A6C}">
      <dsp:nvSpPr>
        <dsp:cNvPr id="0" name=""/>
        <dsp:cNvSpPr/>
      </dsp:nvSpPr>
      <dsp:spPr>
        <a:xfrm>
          <a:off x="97708" y="2785"/>
          <a:ext cx="2544499" cy="20355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DE7D2-D5F2-402C-A57B-5BFA0D8B77C5}">
      <dsp:nvSpPr>
        <dsp:cNvPr id="0" name=""/>
        <dsp:cNvSpPr/>
      </dsp:nvSpPr>
      <dsp:spPr>
        <a:xfrm>
          <a:off x="326713" y="1834825"/>
          <a:ext cx="2264604" cy="71245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1.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找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--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找出兩隻相同的襪子</a:t>
          </a:r>
          <a:endParaRPr lang="zh-TW" altLang="en-US" sz="2000" b="1" kern="1200" dirty="0"/>
        </a:p>
      </dsp:txBody>
      <dsp:txXfrm>
        <a:off x="326713" y="1834825"/>
        <a:ext cx="2264604" cy="712459"/>
      </dsp:txXfrm>
    </dsp:sp>
    <dsp:sp modelId="{1D0B671A-4BE0-4024-BEA5-610E8751A67E}">
      <dsp:nvSpPr>
        <dsp:cNvPr id="0" name=""/>
        <dsp:cNvSpPr/>
      </dsp:nvSpPr>
      <dsp:spPr>
        <a:xfrm>
          <a:off x="2896657" y="2785"/>
          <a:ext cx="2544499" cy="203559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3D18B-31BE-40BF-90F8-D98F9FFC1893}">
      <dsp:nvSpPr>
        <dsp:cNvPr id="0" name=""/>
        <dsp:cNvSpPr/>
      </dsp:nvSpPr>
      <dsp:spPr>
        <a:xfrm>
          <a:off x="3125662" y="1834825"/>
          <a:ext cx="2264604" cy="71245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2.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正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—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把襪子翻正</a:t>
          </a:r>
          <a:endParaRPr lang="zh-TW" altLang="en-US" sz="2000" kern="1200" dirty="0"/>
        </a:p>
      </dsp:txBody>
      <dsp:txXfrm>
        <a:off x="3125662" y="1834825"/>
        <a:ext cx="2264604" cy="712459"/>
      </dsp:txXfrm>
    </dsp:sp>
    <dsp:sp modelId="{9DF44B84-B134-4900-AE13-2614035B504D}">
      <dsp:nvSpPr>
        <dsp:cNvPr id="0" name=""/>
        <dsp:cNvSpPr/>
      </dsp:nvSpPr>
      <dsp:spPr>
        <a:xfrm>
          <a:off x="5695607" y="2785"/>
          <a:ext cx="2544499" cy="20355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4D999-B4D5-4990-87F7-C58590D5AE6A}">
      <dsp:nvSpPr>
        <dsp:cNvPr id="0" name=""/>
        <dsp:cNvSpPr/>
      </dsp:nvSpPr>
      <dsp:spPr>
        <a:xfrm>
          <a:off x="5924611" y="1834825"/>
          <a:ext cx="2264604" cy="71245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3.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平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—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把兩隻襪子壓平</a:t>
          </a:r>
          <a:endParaRPr lang="zh-TW" altLang="en-US" sz="2000" b="1" kern="1200" dirty="0"/>
        </a:p>
      </dsp:txBody>
      <dsp:txXfrm>
        <a:off x="5924611" y="1834825"/>
        <a:ext cx="2264604" cy="712459"/>
      </dsp:txXfrm>
    </dsp:sp>
    <dsp:sp modelId="{2F99D041-D341-4E2B-AC36-E28EA1DCE91C}">
      <dsp:nvSpPr>
        <dsp:cNvPr id="0" name=""/>
        <dsp:cNvSpPr/>
      </dsp:nvSpPr>
      <dsp:spPr>
        <a:xfrm>
          <a:off x="1497183" y="2821464"/>
          <a:ext cx="2544499" cy="203559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F4C48-204C-4590-B153-43D1AC52A1E7}">
      <dsp:nvSpPr>
        <dsp:cNvPr id="0" name=""/>
        <dsp:cNvSpPr/>
      </dsp:nvSpPr>
      <dsp:spPr>
        <a:xfrm>
          <a:off x="1726188" y="4692963"/>
          <a:ext cx="2264604" cy="63354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4.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疊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—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把兩隻襪子疊齊</a:t>
          </a:r>
          <a:endParaRPr lang="zh-TW" altLang="en-US" sz="2000" kern="1200" dirty="0"/>
        </a:p>
      </dsp:txBody>
      <dsp:txXfrm>
        <a:off x="1726188" y="4692963"/>
        <a:ext cx="2264604" cy="633540"/>
      </dsp:txXfrm>
    </dsp:sp>
    <dsp:sp modelId="{4632F1CD-270A-4D49-B6A6-0A5615643114}">
      <dsp:nvSpPr>
        <dsp:cNvPr id="0" name=""/>
        <dsp:cNvSpPr/>
      </dsp:nvSpPr>
      <dsp:spPr>
        <a:xfrm>
          <a:off x="4296132" y="2801734"/>
          <a:ext cx="2544499" cy="203559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10A21-8E9A-42E7-8132-D03F5A01A3A6}">
      <dsp:nvSpPr>
        <dsp:cNvPr id="0" name=""/>
        <dsp:cNvSpPr/>
      </dsp:nvSpPr>
      <dsp:spPr>
        <a:xfrm>
          <a:off x="4525137" y="4633774"/>
          <a:ext cx="2264604" cy="71245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5.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摺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—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 action="ppaction://hlinksldjump"/>
            </a:rPr>
            <a:t>對摺再對摺</a:t>
          </a:r>
          <a:endParaRPr lang="zh-TW" altLang="en-US" sz="2000" kern="1200" dirty="0"/>
        </a:p>
      </dsp:txBody>
      <dsp:txXfrm>
        <a:off x="4525137" y="4633774"/>
        <a:ext cx="2264604" cy="712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6477A-7E53-440C-A12E-A3FA8A166D93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3AC4C-44E9-4F55-9371-82ECB177F6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3AC4C-44E9-4F55-9371-82ECB177F69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95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31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204175-8E02-4E42-BA8A-5433453D1E53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37D10F-AAE9-41E6-AC52-2959B4856E06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A99997-8482-45A9-9759-EE3D0C34A737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20270B-1521-4A12-8E02-9ABA2543BCA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5ABD1D-4C68-4018-AFAE-36269EB4CF7E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B19391-C34E-4F61-8626-EB46BF4958E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8F5318-25EB-47FB-B770-3A89198DCC7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0307A-37FD-49DA-B7A8-BE8E4EEE37BF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4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DE9C8D-12FB-4583-8C2E-AB19B226A9BB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D6367E-0D61-44A9-8495-0AC9E3155BD5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C1FC72-E3F7-4419-8E1E-945FD36E0F38}" type="slidenum">
              <a:rPr lang="en-US" altLang="zh-TW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2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27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32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49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4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0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A06C3B3-630A-49F7-9F77-D65AEAC50B96}" type="datetimeFigureOut">
              <a:rPr lang="zh-TW" altLang="en-US" smtClean="0"/>
              <a:pPr/>
              <a:t>2015/5/20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D65170E-8495-43B4-9200-D631522AD6F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40220" y="332656"/>
            <a:ext cx="4104456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zh-TW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摺</a:t>
            </a:r>
            <a:r>
              <a:rPr lang="zh-TW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疊襪子</a:t>
            </a:r>
            <a:endParaRPr lang="zh-TW" alt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107025740"/>
              </p:ext>
            </p:extLst>
          </p:nvPr>
        </p:nvGraphicFramePr>
        <p:xfrm>
          <a:off x="2699792" y="1340768"/>
          <a:ext cx="6096000" cy="4782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377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83188"/>
              </p:ext>
            </p:extLst>
          </p:nvPr>
        </p:nvGraphicFramePr>
        <p:xfrm>
          <a:off x="604902" y="1084139"/>
          <a:ext cx="8337815" cy="5349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4773810" y="161025"/>
            <a:ext cx="2827075" cy="705123"/>
            <a:chOff x="2429885" y="2946988"/>
            <a:chExt cx="2755067" cy="705123"/>
          </a:xfrm>
          <a:scene3d>
            <a:camera prst="orthographicFront"/>
            <a:lightRig rig="flat" dir="t"/>
          </a:scene3d>
        </p:grpSpPr>
        <p:sp>
          <p:nvSpPr>
            <p:cNvPr id="10" name="圓角矩形 9"/>
            <p:cNvSpPr/>
            <p:nvPr/>
          </p:nvSpPr>
          <p:spPr>
            <a:xfrm>
              <a:off x="2555138" y="2946988"/>
              <a:ext cx="2629814" cy="705123"/>
            </a:xfrm>
            <a:prstGeom prst="roundRect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11" name="圓角矩形 4"/>
            <p:cNvSpPr/>
            <p:nvPr/>
          </p:nvSpPr>
          <p:spPr>
            <a:xfrm>
              <a:off x="2429885" y="2981409"/>
              <a:ext cx="2560972" cy="63628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marL="0" marR="0" lvl="0" indent="0" algn="l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分段教學影片</a:t>
              </a:r>
              <a:endParaRPr kumimoji="0" lang="zh-TW" altLang="en-US" sz="2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</p:grp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835696" y="190807"/>
            <a:ext cx="2664296" cy="70609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zh-TW" altLang="en-US" sz="48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摺疊襪子</a:t>
            </a:r>
            <a:endParaRPr lang="zh-TW" altLang="en-US" sz="4800" b="1" spc="50" dirty="0">
              <a:ln w="1905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動作按鈕: 起點 11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14469"/>
            <a:ext cx="74980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找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找出兩隻相同的襪子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pic>
        <p:nvPicPr>
          <p:cNvPr id="5" name="襪子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980728"/>
            <a:ext cx="7704856" cy="5760640"/>
          </a:xfrm>
          <a:prstGeom prst="rect">
            <a:avLst/>
          </a:prstGeom>
        </p:spPr>
      </p:pic>
      <p:pic>
        <p:nvPicPr>
          <p:cNvPr id="6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動作按鈕: 起點 6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6890" y="12129"/>
            <a:ext cx="749808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en-US" altLang="zh-TW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正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把襪子翻正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2" name="襪子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980728"/>
            <a:ext cx="7848872" cy="5616624"/>
          </a:xfrm>
          <a:prstGeom prst="rect">
            <a:avLst/>
          </a:prstGeom>
        </p:spPr>
      </p:pic>
      <p:pic>
        <p:nvPicPr>
          <p:cNvPr id="5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77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20838"/>
            <a:ext cx="749808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平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把兩隻襪子壓平</a:t>
            </a:r>
            <a:endParaRPr lang="zh-TW" altLang="en-US" b="1" dirty="0"/>
          </a:p>
        </p:txBody>
      </p:sp>
      <p:pic>
        <p:nvPicPr>
          <p:cNvPr id="3" name="襪子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504" y="1052736"/>
            <a:ext cx="7848872" cy="5688632"/>
          </a:xfrm>
          <a:prstGeom prst="rect">
            <a:avLst/>
          </a:prstGeom>
        </p:spPr>
      </p:pic>
      <p:pic>
        <p:nvPicPr>
          <p:cNvPr id="4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動作按鈕: 起點 4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3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疊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把兩隻襪子疊齊</a:t>
            </a:r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2" name="襪子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504" y="980728"/>
            <a:ext cx="7920880" cy="5616624"/>
          </a:xfrm>
          <a:prstGeom prst="rect">
            <a:avLst/>
          </a:prstGeom>
        </p:spPr>
      </p:pic>
      <p:pic>
        <p:nvPicPr>
          <p:cNvPr id="5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4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36512" y="0"/>
            <a:ext cx="749808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摺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對摺再對摺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2" name="襪子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1052736"/>
            <a:ext cx="7776864" cy="5544616"/>
          </a:xfrm>
          <a:prstGeom prst="rect">
            <a:avLst/>
          </a:prstGeom>
        </p:spPr>
      </p:pic>
      <p:pic>
        <p:nvPicPr>
          <p:cNvPr id="5" name="Picture 2" descr="http://t1.gstatic.com/images?q=tbn:ANd9GcTsgNhPB2GZ5Mua-f2Nhl5Fp2_fZKikfJHq2rhxXwGdQfbTXGkKfA&amp;t=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動作按鈕: 起點 5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2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0857"/>
            <a:ext cx="8712968" cy="685800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987824" y="188640"/>
            <a:ext cx="2753032" cy="705123"/>
            <a:chOff x="857444" y="-1530506"/>
            <a:chExt cx="2753032" cy="705123"/>
          </a:xfrm>
          <a:scene3d>
            <a:camera prst="orthographicFront"/>
            <a:lightRig rig="flat" dir="t"/>
          </a:scene3d>
        </p:grpSpPr>
        <p:sp>
          <p:nvSpPr>
            <p:cNvPr id="8" name="圓角矩形 7"/>
            <p:cNvSpPr/>
            <p:nvPr/>
          </p:nvSpPr>
          <p:spPr>
            <a:xfrm>
              <a:off x="980662" y="-1530506"/>
              <a:ext cx="2629814" cy="70512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  <p:sp>
          <p:nvSpPr>
            <p:cNvPr id="9" name="圓角矩形 4"/>
            <p:cNvSpPr/>
            <p:nvPr/>
          </p:nvSpPr>
          <p:spPr>
            <a:xfrm>
              <a:off x="857444" y="-1530506"/>
              <a:ext cx="2560972" cy="6362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6644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500" kern="1200" dirty="0" smtClean="0">
                  <a:solidFill>
                    <a:srgbClr val="FFFF00"/>
                  </a:solidFill>
                </a:rPr>
                <a:t>觀看整段影片</a:t>
              </a:r>
              <a:endParaRPr lang="zh-TW" altLang="en-US" sz="2500" kern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" name="襪子連續畫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5576" y="980728"/>
            <a:ext cx="7272808" cy="4680520"/>
          </a:xfrm>
          <a:prstGeom prst="rect">
            <a:avLst/>
          </a:prstGeom>
        </p:spPr>
      </p:pic>
      <p:pic>
        <p:nvPicPr>
          <p:cNvPr id="10" name="Picture 2" descr="http://t1.gstatic.com/images?q=tbn:ANd9GcTsgNhPB2GZ5Mua-f2Nhl5Fp2_fZKikfJHq2rhxXwGdQfbTXGkKfA&amp;t=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0" y="5052197"/>
            <a:ext cx="991991" cy="991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動作按鈕: 起點 10">
            <a:hlinkClick r:id="" action="ppaction://hlinkshowjump?jump=firstslide" highlightClick="1"/>
          </p:cNvPr>
          <p:cNvSpPr/>
          <p:nvPr/>
        </p:nvSpPr>
        <p:spPr>
          <a:xfrm>
            <a:off x="7950699" y="6044189"/>
            <a:ext cx="1008112" cy="648072"/>
          </a:xfrm>
          <a:prstGeom prst="actionButtonBeginning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90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4331</TotalTime>
  <Words>127</Words>
  <Application>Microsoft Office PowerPoint</Application>
  <PresentationFormat>如螢幕大小 (4:3)</PresentationFormat>
  <Paragraphs>25</Paragraphs>
  <Slides>8</Slides>
  <Notes>8</Notes>
  <HiddenSlides>0</HiddenSlides>
  <MMClips>6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8</vt:i4>
      </vt:variant>
    </vt:vector>
  </HeadingPairs>
  <TitlesOfParts>
    <vt:vector size="10" baseType="lpstr">
      <vt:lpstr>Office 佈景主題</vt:lpstr>
      <vt:lpstr>夏至</vt:lpstr>
      <vt:lpstr>摺疊襪子</vt:lpstr>
      <vt:lpstr>摺疊襪子</vt:lpstr>
      <vt:lpstr>        1.找--找出兩隻相同的襪子</vt:lpstr>
      <vt:lpstr>        2.正—把襪子翻正</vt:lpstr>
      <vt:lpstr>3.平—把兩隻襪子壓平</vt:lpstr>
      <vt:lpstr>       4.疊—把兩隻襪子疊齊 </vt:lpstr>
      <vt:lpstr>        5.摺—對摺再對摺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yang</cp:lastModifiedBy>
  <cp:revision>165</cp:revision>
  <dcterms:created xsi:type="dcterms:W3CDTF">2011-03-14T00:45:57Z</dcterms:created>
  <dcterms:modified xsi:type="dcterms:W3CDTF">2015-05-20T14:29:26Z</dcterms:modified>
</cp:coreProperties>
</file>