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4032" r:id="rId2"/>
    <p:sldMasterId id="2147484068" r:id="rId3"/>
  </p:sldMasterIdLst>
  <p:notesMasterIdLst>
    <p:notesMasterId r:id="rId18"/>
  </p:notesMasterIdLst>
  <p:sldIdLst>
    <p:sldId id="432" r:id="rId4"/>
    <p:sldId id="462" r:id="rId5"/>
    <p:sldId id="459" r:id="rId6"/>
    <p:sldId id="450" r:id="rId7"/>
    <p:sldId id="452" r:id="rId8"/>
    <p:sldId id="454" r:id="rId9"/>
    <p:sldId id="456" r:id="rId10"/>
    <p:sldId id="436" r:id="rId11"/>
    <p:sldId id="438" r:id="rId12"/>
    <p:sldId id="439" r:id="rId13"/>
    <p:sldId id="440" r:id="rId14"/>
    <p:sldId id="441" r:id="rId15"/>
    <p:sldId id="447" r:id="rId16"/>
    <p:sldId id="464" r:id="rId17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EC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4890" autoAdjust="0"/>
    <p:restoredTop sz="94670" autoAdjust="0"/>
  </p:normalViewPr>
  <p:slideViewPr>
    <p:cSldViewPr>
      <p:cViewPr varScale="1">
        <p:scale>
          <a:sx n="109" d="100"/>
          <a:sy n="109" d="100"/>
        </p:scale>
        <p:origin x="-167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57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-3822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slide" Target="../slides/slide8.xml"/><Relationship Id="rId7" Type="http://schemas.openxmlformats.org/officeDocument/2006/relationships/slide" Target="../slides/slide2.xml"/><Relationship Id="rId2" Type="http://schemas.openxmlformats.org/officeDocument/2006/relationships/image" Target="../media/image5.png"/><Relationship Id="rId1" Type="http://schemas.openxmlformats.org/officeDocument/2006/relationships/slide" Target="../slides/slide14.xml"/><Relationship Id="rId6" Type="http://schemas.openxmlformats.org/officeDocument/2006/relationships/image" Target="../media/image7.png"/><Relationship Id="rId5" Type="http://schemas.openxmlformats.org/officeDocument/2006/relationships/hyperlink" Target="87&#25830;&#26700;&#23376;&#25945;&#23416;&#27969;&#31243;&#21450;&#27298;&#26680;&#34920;.doc" TargetMode="External"/><Relationship Id="rId4" Type="http://schemas.openxmlformats.org/officeDocument/2006/relationships/image" Target="../media/image6.jpg"/><Relationship Id="rId9" Type="http://schemas.openxmlformats.org/officeDocument/2006/relationships/slide" Target="../slides/slide13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" Target="../slides/slide11.xml"/><Relationship Id="rId7" Type="http://schemas.openxmlformats.org/officeDocument/2006/relationships/image" Target="../media/image16.png"/><Relationship Id="rId2" Type="http://schemas.openxmlformats.org/officeDocument/2006/relationships/slide" Target="../slides/slide10.xml"/><Relationship Id="rId1" Type="http://schemas.openxmlformats.org/officeDocument/2006/relationships/slide" Target="../slides/slide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slide" Target="../slides/slide12.xml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image" Target="../media/image7.png"/><Relationship Id="rId4" Type="http://schemas.openxmlformats.org/officeDocument/2006/relationships/image" Target="../media/image8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A5A234-B165-4327-AACF-0500AE2BCDB3}" type="doc">
      <dgm:prSet loTypeId="urn:microsoft.com/office/officeart/2008/layout/AscendingPictureAccentProcess" loCatId="picture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zh-TW" altLang="en-US"/>
        </a:p>
      </dgm:t>
    </dgm:pt>
    <dgm:pt modelId="{8F29B929-0CFA-4257-9349-599408AEECDA}">
      <dgm:prSet phldrT="[文字]" custT="1"/>
      <dgm:spPr/>
      <dgm:t>
        <a:bodyPr/>
        <a:lstStyle/>
        <a:p>
          <a:r>
            <a:rPr lang="zh-TW" altLang="en-US" sz="1600" b="1" dirty="0" smtClean="0"/>
            <a:t>觀看整段影片</a:t>
          </a:r>
          <a:r>
            <a:rPr lang="en-US" altLang="zh-TW" sz="1600" b="1" dirty="0" smtClean="0">
              <a:solidFill>
                <a:srgbClr val="FFFF00"/>
              </a:solidFill>
            </a:rPr>
            <a:t>(</a:t>
          </a:r>
          <a:r>
            <a:rPr lang="zh-TW" altLang="en-US" sz="1600" b="1" dirty="0" smtClean="0">
              <a:solidFill>
                <a:srgbClr val="FFFF00"/>
              </a:solidFill>
            </a:rPr>
            <a:t>正確版</a:t>
          </a:r>
          <a:r>
            <a:rPr lang="en-US" altLang="zh-TW" sz="1600" b="1" dirty="0" smtClean="0">
              <a:solidFill>
                <a:srgbClr val="FFFF00"/>
              </a:solidFill>
            </a:rPr>
            <a:t>)</a:t>
          </a:r>
          <a:endParaRPr lang="zh-TW" altLang="en-US" sz="1600" b="1" dirty="0">
            <a:solidFill>
              <a:srgbClr val="FFFF00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98BC5647-0FD7-47C1-8957-02A4DFB0769F}" type="parTrans" cxnId="{07572F4A-1E2F-42D7-81A9-E44F5681A12C}">
      <dgm:prSet/>
      <dgm:spPr/>
      <dgm:t>
        <a:bodyPr/>
        <a:lstStyle/>
        <a:p>
          <a:endParaRPr lang="zh-TW" altLang="en-US"/>
        </a:p>
      </dgm:t>
    </dgm:pt>
    <dgm:pt modelId="{221B2FF0-1A34-489A-BCFB-2E84F19FF9A6}" type="sibTrans" cxnId="{07572F4A-1E2F-42D7-81A9-E44F5681A12C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  <dgm:t>
        <a:bodyPr/>
        <a:lstStyle/>
        <a:p>
          <a:endParaRPr lang="zh-TW" altLang="en-US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E823EBDD-43B4-4EED-9DCC-D44CF0C929D1}">
      <dgm:prSet phldrT="[文字]" custT="1"/>
      <dgm:spPr/>
      <dgm:t>
        <a:bodyPr/>
        <a:lstStyle/>
        <a:p>
          <a:r>
            <a:rPr lang="zh-TW" altLang="en-US" sz="1600" b="1" dirty="0" smtClean="0"/>
            <a:t>分段教學影片</a:t>
          </a:r>
          <a:endParaRPr lang="zh-TW" altLang="en-US" sz="1600" b="1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BB016AD3-69C8-4EA4-A5BC-6E09479F9EE8}" type="parTrans" cxnId="{A84ADE09-2839-4E00-9718-C945E500A4F3}">
      <dgm:prSet/>
      <dgm:spPr/>
      <dgm:t>
        <a:bodyPr/>
        <a:lstStyle/>
        <a:p>
          <a:endParaRPr lang="zh-TW" altLang="en-US"/>
        </a:p>
      </dgm:t>
    </dgm:pt>
    <dgm:pt modelId="{4AD308AD-6D40-4A80-B688-1FE601EDB1DC}" type="sibTrans" cxnId="{A84ADE09-2839-4E00-9718-C945E500A4F3}">
      <dgm:prSet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zh-TW" altLang="en-US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97D40DC2-9870-4203-B662-4C2E5A77B5DD}">
      <dgm:prSet phldrT="[文字]" custT="1"/>
      <dgm:spPr/>
      <dgm:t>
        <a:bodyPr/>
        <a:lstStyle/>
        <a:p>
          <a:r>
            <a:rPr lang="zh-TW" altLang="en-US" sz="1600" b="1" dirty="0" smtClean="0"/>
            <a:t>教學流程及檢核表</a:t>
          </a:r>
          <a:endParaRPr lang="zh-TW" altLang="en-US" sz="1600" b="1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file"/>
          </dgm14:cNvPr>
        </a:ext>
      </dgm:extLst>
    </dgm:pt>
    <dgm:pt modelId="{517F3462-BD57-4A5F-AFC3-2702240401D7}" type="parTrans" cxnId="{268ED252-D258-4E12-92F1-CB519FC1A75D}">
      <dgm:prSet/>
      <dgm:spPr/>
      <dgm:t>
        <a:bodyPr/>
        <a:lstStyle/>
        <a:p>
          <a:endParaRPr lang="zh-TW" altLang="en-US"/>
        </a:p>
      </dgm:t>
    </dgm:pt>
    <dgm:pt modelId="{A5B29C28-FC37-45E9-870B-700143CCC064}" type="sibTrans" cxnId="{268ED252-D258-4E12-92F1-CB519FC1A75D}">
      <dgm:prSet/>
      <dgm:spPr>
        <a:blipFill rotWithShape="1">
          <a:blip xmlns:r="http://schemas.openxmlformats.org/officeDocument/2006/relationships" r:embed="rId6"/>
          <a:stretch>
            <a:fillRect/>
          </a:stretch>
        </a:blipFill>
        <a:ln w="38100">
          <a:solidFill>
            <a:schemeClr val="bg1"/>
          </a:solidFill>
        </a:ln>
      </dgm:spPr>
      <dgm:t>
        <a:bodyPr/>
        <a:lstStyle/>
        <a:p>
          <a:endParaRPr lang="zh-TW" altLang="en-US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file"/>
          </dgm14:cNvPr>
        </a:ext>
      </dgm:extLst>
    </dgm:pt>
    <dgm:pt modelId="{88ED216C-A01B-422F-86F3-C8033E407986}">
      <dgm:prSet phldrT="[文字]" custT="1"/>
      <dgm:spPr/>
      <dgm:t>
        <a:bodyPr/>
        <a:lstStyle/>
        <a:p>
          <a:r>
            <a:rPr lang="zh-TW" altLang="en-US" sz="1600" b="1" dirty="0" smtClean="0"/>
            <a:t>教學投影片</a:t>
          </a:r>
          <a:endParaRPr lang="zh-TW" altLang="en-US" sz="1600" b="1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7" action="ppaction://hlinksldjump"/>
          </dgm14:cNvPr>
        </a:ext>
      </dgm:extLst>
    </dgm:pt>
    <dgm:pt modelId="{F0B98302-7E17-4BB6-9739-692F50616614}" type="parTrans" cxnId="{2000A38D-C945-4C32-B54F-1FB1300D9FD6}">
      <dgm:prSet/>
      <dgm:spPr/>
      <dgm:t>
        <a:bodyPr/>
        <a:lstStyle/>
        <a:p>
          <a:endParaRPr lang="zh-TW" altLang="en-US"/>
        </a:p>
      </dgm:t>
    </dgm:pt>
    <dgm:pt modelId="{282A242A-E333-4B27-A72D-0C673BD41D64}" type="sibTrans" cxnId="{2000A38D-C945-4C32-B54F-1FB1300D9FD6}">
      <dgm:prSet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  <dgm:t>
        <a:bodyPr/>
        <a:lstStyle/>
        <a:p>
          <a:endParaRPr lang="zh-TW" altLang="en-US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7" action="ppaction://hlinksldjump"/>
          </dgm14:cNvPr>
        </a:ext>
      </dgm:extLst>
    </dgm:pt>
    <dgm:pt modelId="{1C30A8A8-EAE1-429F-B563-FCB46177791A}">
      <dgm:prSet phldrT="[文字]" custT="1"/>
      <dgm:spPr/>
      <dgm:t>
        <a:bodyPr/>
        <a:lstStyle/>
        <a:p>
          <a:r>
            <a:rPr lang="zh-TW" altLang="en-US" sz="1600" b="1" dirty="0" smtClean="0"/>
            <a:t>觀看整段影片</a:t>
          </a:r>
          <a:r>
            <a:rPr lang="en-US" altLang="zh-TW" sz="1600" b="1" dirty="0" smtClean="0">
              <a:solidFill>
                <a:srgbClr val="FF0000"/>
              </a:solidFill>
            </a:rPr>
            <a:t>(</a:t>
          </a:r>
          <a:r>
            <a:rPr lang="zh-TW" altLang="en-US" sz="1600" b="1" dirty="0" smtClean="0">
              <a:solidFill>
                <a:srgbClr val="FF0000"/>
              </a:solidFill>
            </a:rPr>
            <a:t>錯誤版</a:t>
          </a:r>
          <a:r>
            <a:rPr lang="en-US" altLang="zh-TW" sz="1600" b="1" dirty="0" smtClean="0">
              <a:solidFill>
                <a:srgbClr val="FF0000"/>
              </a:solidFill>
            </a:rPr>
            <a:t>)</a:t>
          </a:r>
          <a:endParaRPr lang="zh-TW" altLang="en-US" sz="1600" b="1" dirty="0">
            <a:solidFill>
              <a:srgbClr val="FF0000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9" action="ppaction://hlinksldjump"/>
          </dgm14:cNvPr>
        </a:ext>
      </dgm:extLst>
    </dgm:pt>
    <dgm:pt modelId="{E020132C-96D7-494B-82E4-89FC64EEEF5F}" type="sibTrans" cxnId="{D6F2E13B-6698-4B3E-9384-5A645D67E9E0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  <dgm:t>
        <a:bodyPr/>
        <a:lstStyle/>
        <a:p>
          <a:endParaRPr lang="zh-TW" altLang="en-US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9" action="ppaction://hlinksldjump"/>
          </dgm14:cNvPr>
        </a:ext>
      </dgm:extLst>
    </dgm:pt>
    <dgm:pt modelId="{5EF45659-B122-4E94-9B4C-C0E82844298F}" type="parTrans" cxnId="{D6F2E13B-6698-4B3E-9384-5A645D67E9E0}">
      <dgm:prSet/>
      <dgm:spPr/>
      <dgm:t>
        <a:bodyPr/>
        <a:lstStyle/>
        <a:p>
          <a:endParaRPr lang="zh-TW" altLang="en-US"/>
        </a:p>
      </dgm:t>
    </dgm:pt>
    <dgm:pt modelId="{02F51630-8D4E-49AD-A0B8-FEF06469C524}" type="pres">
      <dgm:prSet presAssocID="{C2A5A234-B165-4327-AACF-0500AE2BCDB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zh-TW" altLang="en-US"/>
        </a:p>
      </dgm:t>
    </dgm:pt>
    <dgm:pt modelId="{BEB47EE0-04D8-449F-BF44-96B6D5E71960}" type="pres">
      <dgm:prSet presAssocID="{C2A5A234-B165-4327-AACF-0500AE2BCDB3}" presName="dot1" presStyleLbl="alignNode1" presStyleIdx="0" presStyleCnt="15"/>
      <dgm:spPr/>
      <dgm:t>
        <a:bodyPr/>
        <a:lstStyle/>
        <a:p>
          <a:endParaRPr lang="zh-TW" altLang="en-US"/>
        </a:p>
      </dgm:t>
    </dgm:pt>
    <dgm:pt modelId="{D23B2907-7A76-4B9E-838B-17CABD058119}" type="pres">
      <dgm:prSet presAssocID="{C2A5A234-B165-4327-AACF-0500AE2BCDB3}" presName="dot2" presStyleLbl="alignNode1" presStyleIdx="1" presStyleCnt="15"/>
      <dgm:spPr/>
      <dgm:t>
        <a:bodyPr/>
        <a:lstStyle/>
        <a:p>
          <a:endParaRPr lang="zh-TW" altLang="en-US"/>
        </a:p>
      </dgm:t>
    </dgm:pt>
    <dgm:pt modelId="{EEF15EE6-0A94-4D0E-9BEA-F338B58A81B7}" type="pres">
      <dgm:prSet presAssocID="{C2A5A234-B165-4327-AACF-0500AE2BCDB3}" presName="dot3" presStyleLbl="alignNode1" presStyleIdx="2" presStyleCnt="15"/>
      <dgm:spPr/>
      <dgm:t>
        <a:bodyPr/>
        <a:lstStyle/>
        <a:p>
          <a:endParaRPr lang="zh-TW" altLang="en-US"/>
        </a:p>
      </dgm:t>
    </dgm:pt>
    <dgm:pt modelId="{189BA13C-1E27-4142-97BA-4D309BA2FD2C}" type="pres">
      <dgm:prSet presAssocID="{C2A5A234-B165-4327-AACF-0500AE2BCDB3}" presName="dot4" presStyleLbl="alignNode1" presStyleIdx="3" presStyleCnt="15"/>
      <dgm:spPr/>
      <dgm:t>
        <a:bodyPr/>
        <a:lstStyle/>
        <a:p>
          <a:endParaRPr lang="zh-TW" altLang="en-US"/>
        </a:p>
      </dgm:t>
    </dgm:pt>
    <dgm:pt modelId="{91AE0BD5-DF58-4743-9421-6D2A6EE5E942}" type="pres">
      <dgm:prSet presAssocID="{C2A5A234-B165-4327-AACF-0500AE2BCDB3}" presName="dot5" presStyleLbl="alignNode1" presStyleIdx="4" presStyleCnt="15"/>
      <dgm:spPr/>
      <dgm:t>
        <a:bodyPr/>
        <a:lstStyle/>
        <a:p>
          <a:endParaRPr lang="zh-TW" altLang="en-US"/>
        </a:p>
      </dgm:t>
    </dgm:pt>
    <dgm:pt modelId="{933FFF3C-63BC-46D6-9BBC-DAB943745E85}" type="pres">
      <dgm:prSet presAssocID="{C2A5A234-B165-4327-AACF-0500AE2BCDB3}" presName="dot6" presStyleLbl="alignNode1" presStyleIdx="5" presStyleCnt="15"/>
      <dgm:spPr/>
      <dgm:t>
        <a:bodyPr/>
        <a:lstStyle/>
        <a:p>
          <a:endParaRPr lang="zh-TW" altLang="en-US"/>
        </a:p>
      </dgm:t>
    </dgm:pt>
    <dgm:pt modelId="{9D26B080-7CF2-4B9D-9118-3DAC2FD3D650}" type="pres">
      <dgm:prSet presAssocID="{C2A5A234-B165-4327-AACF-0500AE2BCDB3}" presName="dot7" presStyleLbl="alignNode1" presStyleIdx="6" presStyleCnt="15"/>
      <dgm:spPr/>
      <dgm:t>
        <a:bodyPr/>
        <a:lstStyle/>
        <a:p>
          <a:endParaRPr lang="zh-TW" altLang="en-US"/>
        </a:p>
      </dgm:t>
    </dgm:pt>
    <dgm:pt modelId="{43D4B1D7-CAB4-43BC-A243-89F5CE29ADE4}" type="pres">
      <dgm:prSet presAssocID="{C2A5A234-B165-4327-AACF-0500AE2BCDB3}" presName="dot8" presStyleLbl="alignNode1" presStyleIdx="7" presStyleCnt="15"/>
      <dgm:spPr/>
      <dgm:t>
        <a:bodyPr/>
        <a:lstStyle/>
        <a:p>
          <a:endParaRPr lang="zh-TW" altLang="en-US"/>
        </a:p>
      </dgm:t>
    </dgm:pt>
    <dgm:pt modelId="{C6436852-FD9D-4075-9A6A-B5AE12576605}" type="pres">
      <dgm:prSet presAssocID="{C2A5A234-B165-4327-AACF-0500AE2BCDB3}" presName="dotArrow1" presStyleLbl="alignNode1" presStyleIdx="8" presStyleCnt="15" custLinFactX="-1379886" custLinFactY="1500000" custLinFactNeighborX="-1400000" custLinFactNeighborY="1503884"/>
      <dgm:spPr/>
      <dgm:t>
        <a:bodyPr/>
        <a:lstStyle/>
        <a:p>
          <a:endParaRPr lang="zh-TW" altLang="en-US"/>
        </a:p>
      </dgm:t>
    </dgm:pt>
    <dgm:pt modelId="{AB1A61B7-7759-4BE0-856D-48568CC0BA96}" type="pres">
      <dgm:prSet presAssocID="{C2A5A234-B165-4327-AACF-0500AE2BCDB3}" presName="dotArrow2" presStyleLbl="alignNode1" presStyleIdx="9" presStyleCnt="15" custLinFactX="37120" custLinFactY="-162460" custLinFactNeighborX="100000" custLinFactNeighborY="-200000"/>
      <dgm:spPr/>
      <dgm:t>
        <a:bodyPr/>
        <a:lstStyle/>
        <a:p>
          <a:endParaRPr lang="zh-TW" altLang="en-US"/>
        </a:p>
      </dgm:t>
    </dgm:pt>
    <dgm:pt modelId="{5239D050-B2F2-4530-977A-7C488B56817F}" type="pres">
      <dgm:prSet presAssocID="{C2A5A234-B165-4327-AACF-0500AE2BCDB3}" presName="dotArrow3" presStyleLbl="alignNode1" presStyleIdx="10" presStyleCnt="15"/>
      <dgm:spPr/>
      <dgm:t>
        <a:bodyPr/>
        <a:lstStyle/>
        <a:p>
          <a:endParaRPr lang="zh-TW" altLang="en-US"/>
        </a:p>
      </dgm:t>
    </dgm:pt>
    <dgm:pt modelId="{3A448457-1AFB-4B22-9F61-6DC245C12CCD}" type="pres">
      <dgm:prSet presAssocID="{C2A5A234-B165-4327-AACF-0500AE2BCDB3}" presName="dotArrow4" presStyleLbl="alignNode1" presStyleIdx="11" presStyleCnt="15" custLinFactX="-1331841" custLinFactY="1500000" custLinFactNeighborX="-1400000" custLinFactNeighborY="1592155"/>
      <dgm:spPr/>
      <dgm:t>
        <a:bodyPr/>
        <a:lstStyle/>
        <a:p>
          <a:endParaRPr lang="zh-TW" altLang="en-US"/>
        </a:p>
      </dgm:t>
    </dgm:pt>
    <dgm:pt modelId="{6662EDA6-0B7A-4C9E-B3F6-A816E76A66AC}" type="pres">
      <dgm:prSet presAssocID="{C2A5A234-B165-4327-AACF-0500AE2BCDB3}" presName="dotArrow5" presStyleLbl="alignNode1" presStyleIdx="12" presStyleCnt="15" custLinFactX="-100000" custLinFactY="100000" custLinFactNeighborX="-179879" custLinFactNeighborY="113619"/>
      <dgm:spPr/>
      <dgm:t>
        <a:bodyPr/>
        <a:lstStyle/>
        <a:p>
          <a:endParaRPr lang="zh-TW" altLang="en-US"/>
        </a:p>
      </dgm:t>
    </dgm:pt>
    <dgm:pt modelId="{4FB0A63D-9859-4262-9E71-E18EE1390C4A}" type="pres">
      <dgm:prSet presAssocID="{C2A5A234-B165-4327-AACF-0500AE2BCDB3}" presName="dotArrow6" presStyleLbl="alignNode1" presStyleIdx="13" presStyleCnt="15"/>
      <dgm:spPr/>
      <dgm:t>
        <a:bodyPr/>
        <a:lstStyle/>
        <a:p>
          <a:endParaRPr lang="zh-TW" altLang="en-US"/>
        </a:p>
      </dgm:t>
    </dgm:pt>
    <dgm:pt modelId="{853CBB3B-DF32-4ADA-9317-F9EDDF46CB25}" type="pres">
      <dgm:prSet presAssocID="{C2A5A234-B165-4327-AACF-0500AE2BCDB3}" presName="dotArrow7" presStyleLbl="alignNode1" presStyleIdx="14" presStyleCnt="15" custLinFactX="-1392145" custLinFactY="1400000" custLinFactNeighborX="-1400000" custLinFactNeighborY="1407924"/>
      <dgm:spPr/>
      <dgm:t>
        <a:bodyPr/>
        <a:lstStyle/>
        <a:p>
          <a:endParaRPr lang="zh-TW" altLang="en-US"/>
        </a:p>
      </dgm:t>
    </dgm:pt>
    <dgm:pt modelId="{3A516EC7-643D-4E90-B786-06EC389F709A}" type="pres">
      <dgm:prSet presAssocID="{97D40DC2-9870-4203-B662-4C2E5A77B5DD}" presName="parTx1" presStyleLbl="node1" presStyleIdx="0" presStyleCnt="5"/>
      <dgm:spPr/>
      <dgm:t>
        <a:bodyPr/>
        <a:lstStyle/>
        <a:p>
          <a:endParaRPr lang="zh-TW" altLang="en-US"/>
        </a:p>
      </dgm:t>
    </dgm:pt>
    <dgm:pt modelId="{87AF3A0C-8FCD-4565-ADAE-4F76D65DE11D}" type="pres">
      <dgm:prSet presAssocID="{A5B29C28-FC37-45E9-870B-700143CCC064}" presName="picture1" presStyleCnt="0"/>
      <dgm:spPr/>
      <dgm:t>
        <a:bodyPr/>
        <a:lstStyle/>
        <a:p>
          <a:endParaRPr lang="zh-TW" altLang="en-US"/>
        </a:p>
      </dgm:t>
    </dgm:pt>
    <dgm:pt modelId="{E6DF3FCF-6208-4D09-AAC2-386AD0AAC566}" type="pres">
      <dgm:prSet presAssocID="{A5B29C28-FC37-45E9-870B-700143CCC064}" presName="imageRepeatNode" presStyleLbl="fgImgPlace1" presStyleIdx="0" presStyleCnt="5"/>
      <dgm:spPr/>
      <dgm:t>
        <a:bodyPr/>
        <a:lstStyle/>
        <a:p>
          <a:endParaRPr lang="zh-TW" altLang="en-US"/>
        </a:p>
      </dgm:t>
    </dgm:pt>
    <dgm:pt modelId="{D46B3445-AB62-4D43-B82D-4C744C130BB1}" type="pres">
      <dgm:prSet presAssocID="{8F29B929-0CFA-4257-9349-599408AEECDA}" presName="parTx2" presStyleLbl="node1" presStyleIdx="1" presStyleCnt="5"/>
      <dgm:spPr/>
      <dgm:t>
        <a:bodyPr/>
        <a:lstStyle/>
        <a:p>
          <a:endParaRPr lang="zh-TW" altLang="en-US"/>
        </a:p>
      </dgm:t>
    </dgm:pt>
    <dgm:pt modelId="{8E9CDB00-1450-47A2-B5D5-5E4F51C05F22}" type="pres">
      <dgm:prSet presAssocID="{221B2FF0-1A34-489A-BCFB-2E84F19FF9A6}" presName="picture2" presStyleCnt="0"/>
      <dgm:spPr/>
      <dgm:t>
        <a:bodyPr/>
        <a:lstStyle/>
        <a:p>
          <a:endParaRPr lang="zh-TW" altLang="en-US"/>
        </a:p>
      </dgm:t>
    </dgm:pt>
    <dgm:pt modelId="{CD19ACA3-07AD-488C-8E0A-08888B6B7CA7}" type="pres">
      <dgm:prSet presAssocID="{221B2FF0-1A34-489A-BCFB-2E84F19FF9A6}" presName="imageRepeatNode" presStyleLbl="fgImgPlace1" presStyleIdx="1" presStyleCnt="5"/>
      <dgm:spPr/>
      <dgm:t>
        <a:bodyPr/>
        <a:lstStyle/>
        <a:p>
          <a:endParaRPr lang="zh-TW" altLang="en-US"/>
        </a:p>
      </dgm:t>
    </dgm:pt>
    <dgm:pt modelId="{DFB74ADD-D28C-467C-AAA8-CCA4E9F1B086}" type="pres">
      <dgm:prSet presAssocID="{1C30A8A8-EAE1-429F-B563-FCB46177791A}" presName="parTx3" presStyleLbl="node1" presStyleIdx="2" presStyleCnt="5"/>
      <dgm:spPr/>
      <dgm:t>
        <a:bodyPr/>
        <a:lstStyle/>
        <a:p>
          <a:endParaRPr lang="zh-TW" altLang="en-US"/>
        </a:p>
      </dgm:t>
    </dgm:pt>
    <dgm:pt modelId="{8911EF6E-8B9F-4FA8-9899-66095B4DCCFA}" type="pres">
      <dgm:prSet presAssocID="{E020132C-96D7-494B-82E4-89FC64EEEF5F}" presName="picture3" presStyleCnt="0"/>
      <dgm:spPr/>
      <dgm:t>
        <a:bodyPr/>
        <a:lstStyle/>
        <a:p>
          <a:endParaRPr lang="zh-TW" altLang="en-US"/>
        </a:p>
      </dgm:t>
    </dgm:pt>
    <dgm:pt modelId="{F185E27E-D061-496C-AEE6-D4A3E2D0AF82}" type="pres">
      <dgm:prSet presAssocID="{E020132C-96D7-494B-82E4-89FC64EEEF5F}" presName="imageRepeatNode" presStyleLbl="fgImgPlace1" presStyleIdx="2" presStyleCnt="5"/>
      <dgm:spPr/>
      <dgm:t>
        <a:bodyPr/>
        <a:lstStyle/>
        <a:p>
          <a:endParaRPr lang="zh-TW" altLang="en-US"/>
        </a:p>
      </dgm:t>
    </dgm:pt>
    <dgm:pt modelId="{3A35D01C-6E69-47C0-BE27-2B38F851D63D}" type="pres">
      <dgm:prSet presAssocID="{E823EBDD-43B4-4EED-9DCC-D44CF0C929D1}" presName="parTx4" presStyleLbl="node1" presStyleIdx="3" presStyleCnt="5"/>
      <dgm:spPr/>
      <dgm:t>
        <a:bodyPr/>
        <a:lstStyle/>
        <a:p>
          <a:endParaRPr lang="zh-TW" altLang="en-US"/>
        </a:p>
      </dgm:t>
    </dgm:pt>
    <dgm:pt modelId="{8BFACDA8-010F-46A6-9F70-03CA1167D637}" type="pres">
      <dgm:prSet presAssocID="{4AD308AD-6D40-4A80-B688-1FE601EDB1DC}" presName="picture4" presStyleCnt="0"/>
      <dgm:spPr/>
      <dgm:t>
        <a:bodyPr/>
        <a:lstStyle/>
        <a:p>
          <a:endParaRPr lang="zh-TW" altLang="en-US"/>
        </a:p>
      </dgm:t>
    </dgm:pt>
    <dgm:pt modelId="{81AA0653-5D1C-47FA-AB3C-26BF29A99EF4}" type="pres">
      <dgm:prSet presAssocID="{4AD308AD-6D40-4A80-B688-1FE601EDB1DC}" presName="imageRepeatNode" presStyleLbl="fgImgPlace1" presStyleIdx="3" presStyleCnt="5"/>
      <dgm:spPr/>
      <dgm:t>
        <a:bodyPr/>
        <a:lstStyle/>
        <a:p>
          <a:endParaRPr lang="zh-TW" altLang="en-US"/>
        </a:p>
      </dgm:t>
    </dgm:pt>
    <dgm:pt modelId="{82D33A73-DC8A-4E2E-944F-346C2E53E706}" type="pres">
      <dgm:prSet presAssocID="{88ED216C-A01B-422F-86F3-C8033E407986}" presName="parTx5" presStyleLbl="node1" presStyleIdx="4" presStyleCnt="5"/>
      <dgm:spPr/>
      <dgm:t>
        <a:bodyPr/>
        <a:lstStyle/>
        <a:p>
          <a:endParaRPr lang="zh-TW" altLang="en-US"/>
        </a:p>
      </dgm:t>
    </dgm:pt>
    <dgm:pt modelId="{ACD9D88D-86D1-4847-ABA8-A5CC12D33F5C}" type="pres">
      <dgm:prSet presAssocID="{282A242A-E333-4B27-A72D-0C673BD41D64}" presName="picture5" presStyleCnt="0"/>
      <dgm:spPr/>
      <dgm:t>
        <a:bodyPr/>
        <a:lstStyle/>
        <a:p>
          <a:endParaRPr lang="zh-TW" altLang="en-US"/>
        </a:p>
      </dgm:t>
    </dgm:pt>
    <dgm:pt modelId="{EBD27F08-38F0-45FE-8F02-9646C2AF10D3}" type="pres">
      <dgm:prSet presAssocID="{282A242A-E333-4B27-A72D-0C673BD41D64}" presName="imageRepeatNode" presStyleLbl="fgImgPlace1" presStyleIdx="4" presStyleCnt="5"/>
      <dgm:spPr/>
      <dgm:t>
        <a:bodyPr/>
        <a:lstStyle/>
        <a:p>
          <a:endParaRPr lang="zh-TW" altLang="en-US"/>
        </a:p>
      </dgm:t>
    </dgm:pt>
  </dgm:ptLst>
  <dgm:cxnLst>
    <dgm:cxn modelId="{423FAAB3-DE5B-48CB-B916-C41395F50CDF}" type="presOf" srcId="{E823EBDD-43B4-4EED-9DCC-D44CF0C929D1}" destId="{3A35D01C-6E69-47C0-BE27-2B38F851D63D}" srcOrd="0" destOrd="0" presId="urn:microsoft.com/office/officeart/2008/layout/AscendingPictureAccentProcess"/>
    <dgm:cxn modelId="{D6F2E13B-6698-4B3E-9384-5A645D67E9E0}" srcId="{C2A5A234-B165-4327-AACF-0500AE2BCDB3}" destId="{1C30A8A8-EAE1-429F-B563-FCB46177791A}" srcOrd="2" destOrd="0" parTransId="{5EF45659-B122-4E94-9B4C-C0E82844298F}" sibTransId="{E020132C-96D7-494B-82E4-89FC64EEEF5F}"/>
    <dgm:cxn modelId="{4802F116-A0D5-4075-A02B-F29D132BFDC0}" type="presOf" srcId="{88ED216C-A01B-422F-86F3-C8033E407986}" destId="{82D33A73-DC8A-4E2E-944F-346C2E53E706}" srcOrd="0" destOrd="0" presId="urn:microsoft.com/office/officeart/2008/layout/AscendingPictureAccentProcess"/>
    <dgm:cxn modelId="{9AE666CF-CB14-446B-A4F7-9FD67DA4E0CD}" type="presOf" srcId="{4AD308AD-6D40-4A80-B688-1FE601EDB1DC}" destId="{81AA0653-5D1C-47FA-AB3C-26BF29A99EF4}" srcOrd="0" destOrd="0" presId="urn:microsoft.com/office/officeart/2008/layout/AscendingPictureAccentProcess"/>
    <dgm:cxn modelId="{CE8AFAC0-AA29-4906-A069-028F3D0A07B2}" type="presOf" srcId="{8F29B929-0CFA-4257-9349-599408AEECDA}" destId="{D46B3445-AB62-4D43-B82D-4C744C130BB1}" srcOrd="0" destOrd="0" presId="urn:microsoft.com/office/officeart/2008/layout/AscendingPictureAccentProcess"/>
    <dgm:cxn modelId="{9F4165F5-F0FC-47D7-BD4F-6D686BE41A13}" type="presOf" srcId="{1C30A8A8-EAE1-429F-B563-FCB46177791A}" destId="{DFB74ADD-D28C-467C-AAA8-CCA4E9F1B086}" srcOrd="0" destOrd="0" presId="urn:microsoft.com/office/officeart/2008/layout/AscendingPictureAccentProcess"/>
    <dgm:cxn modelId="{30D07FA7-BD4C-40B0-B63F-66AD174745C5}" type="presOf" srcId="{C2A5A234-B165-4327-AACF-0500AE2BCDB3}" destId="{02F51630-8D4E-49AD-A0B8-FEF06469C524}" srcOrd="0" destOrd="0" presId="urn:microsoft.com/office/officeart/2008/layout/AscendingPictureAccentProcess"/>
    <dgm:cxn modelId="{60F5EB54-01BA-461A-ACAE-042F64393AC5}" type="presOf" srcId="{E020132C-96D7-494B-82E4-89FC64EEEF5F}" destId="{F185E27E-D061-496C-AEE6-D4A3E2D0AF82}" srcOrd="0" destOrd="0" presId="urn:microsoft.com/office/officeart/2008/layout/AscendingPictureAccentProcess"/>
    <dgm:cxn modelId="{2C334257-613D-4194-91F3-3C88C86825FC}" type="presOf" srcId="{97D40DC2-9870-4203-B662-4C2E5A77B5DD}" destId="{3A516EC7-643D-4E90-B786-06EC389F709A}" srcOrd="0" destOrd="0" presId="urn:microsoft.com/office/officeart/2008/layout/AscendingPictureAccentProcess"/>
    <dgm:cxn modelId="{268ED252-D258-4E12-92F1-CB519FC1A75D}" srcId="{C2A5A234-B165-4327-AACF-0500AE2BCDB3}" destId="{97D40DC2-9870-4203-B662-4C2E5A77B5DD}" srcOrd="0" destOrd="0" parTransId="{517F3462-BD57-4A5F-AFC3-2702240401D7}" sibTransId="{A5B29C28-FC37-45E9-870B-700143CCC064}"/>
    <dgm:cxn modelId="{179F7CC7-1B86-4C7F-8BD4-ED1683FE9230}" type="presOf" srcId="{221B2FF0-1A34-489A-BCFB-2E84F19FF9A6}" destId="{CD19ACA3-07AD-488C-8E0A-08888B6B7CA7}" srcOrd="0" destOrd="0" presId="urn:microsoft.com/office/officeart/2008/layout/AscendingPictureAccentProcess"/>
    <dgm:cxn modelId="{FD159FFD-EC52-47F1-A206-82BEB5F4385D}" type="presOf" srcId="{A5B29C28-FC37-45E9-870B-700143CCC064}" destId="{E6DF3FCF-6208-4D09-AAC2-386AD0AAC566}" srcOrd="0" destOrd="0" presId="urn:microsoft.com/office/officeart/2008/layout/AscendingPictureAccentProcess"/>
    <dgm:cxn modelId="{CCA04C15-8208-4CBC-BD5D-EDC149D9B99E}" type="presOf" srcId="{282A242A-E333-4B27-A72D-0C673BD41D64}" destId="{EBD27F08-38F0-45FE-8F02-9646C2AF10D3}" srcOrd="0" destOrd="0" presId="urn:microsoft.com/office/officeart/2008/layout/AscendingPictureAccentProcess"/>
    <dgm:cxn modelId="{2000A38D-C945-4C32-B54F-1FB1300D9FD6}" srcId="{C2A5A234-B165-4327-AACF-0500AE2BCDB3}" destId="{88ED216C-A01B-422F-86F3-C8033E407986}" srcOrd="4" destOrd="0" parTransId="{F0B98302-7E17-4BB6-9739-692F50616614}" sibTransId="{282A242A-E333-4B27-A72D-0C673BD41D64}"/>
    <dgm:cxn modelId="{07572F4A-1E2F-42D7-81A9-E44F5681A12C}" srcId="{C2A5A234-B165-4327-AACF-0500AE2BCDB3}" destId="{8F29B929-0CFA-4257-9349-599408AEECDA}" srcOrd="1" destOrd="0" parTransId="{98BC5647-0FD7-47C1-8957-02A4DFB0769F}" sibTransId="{221B2FF0-1A34-489A-BCFB-2E84F19FF9A6}"/>
    <dgm:cxn modelId="{A84ADE09-2839-4E00-9718-C945E500A4F3}" srcId="{C2A5A234-B165-4327-AACF-0500AE2BCDB3}" destId="{E823EBDD-43B4-4EED-9DCC-D44CF0C929D1}" srcOrd="3" destOrd="0" parTransId="{BB016AD3-69C8-4EA4-A5BC-6E09479F9EE8}" sibTransId="{4AD308AD-6D40-4A80-B688-1FE601EDB1DC}"/>
    <dgm:cxn modelId="{AFD519E2-9216-4390-9602-2098C94CDA7A}" type="presParOf" srcId="{02F51630-8D4E-49AD-A0B8-FEF06469C524}" destId="{BEB47EE0-04D8-449F-BF44-96B6D5E71960}" srcOrd="0" destOrd="0" presId="urn:microsoft.com/office/officeart/2008/layout/AscendingPictureAccentProcess"/>
    <dgm:cxn modelId="{139959A4-F6CF-48F1-9E79-68708035E61C}" type="presParOf" srcId="{02F51630-8D4E-49AD-A0B8-FEF06469C524}" destId="{D23B2907-7A76-4B9E-838B-17CABD058119}" srcOrd="1" destOrd="0" presId="urn:microsoft.com/office/officeart/2008/layout/AscendingPictureAccentProcess"/>
    <dgm:cxn modelId="{80532EF0-98F4-481B-BB96-708BCEE3322F}" type="presParOf" srcId="{02F51630-8D4E-49AD-A0B8-FEF06469C524}" destId="{EEF15EE6-0A94-4D0E-9BEA-F338B58A81B7}" srcOrd="2" destOrd="0" presId="urn:microsoft.com/office/officeart/2008/layout/AscendingPictureAccentProcess"/>
    <dgm:cxn modelId="{C4A6C0A3-51E5-481C-8BC9-46BAD79006F0}" type="presParOf" srcId="{02F51630-8D4E-49AD-A0B8-FEF06469C524}" destId="{189BA13C-1E27-4142-97BA-4D309BA2FD2C}" srcOrd="3" destOrd="0" presId="urn:microsoft.com/office/officeart/2008/layout/AscendingPictureAccentProcess"/>
    <dgm:cxn modelId="{7E3388C2-A402-4390-ABCF-A8E7A5F4D3D2}" type="presParOf" srcId="{02F51630-8D4E-49AD-A0B8-FEF06469C524}" destId="{91AE0BD5-DF58-4743-9421-6D2A6EE5E942}" srcOrd="4" destOrd="0" presId="urn:microsoft.com/office/officeart/2008/layout/AscendingPictureAccentProcess"/>
    <dgm:cxn modelId="{A92E3AAA-9CF2-4AB6-B575-389CC04DF13F}" type="presParOf" srcId="{02F51630-8D4E-49AD-A0B8-FEF06469C524}" destId="{933FFF3C-63BC-46D6-9BBC-DAB943745E85}" srcOrd="5" destOrd="0" presId="urn:microsoft.com/office/officeart/2008/layout/AscendingPictureAccentProcess"/>
    <dgm:cxn modelId="{FDFD02B5-9F0E-42FB-8740-4EA1684AD2D9}" type="presParOf" srcId="{02F51630-8D4E-49AD-A0B8-FEF06469C524}" destId="{9D26B080-7CF2-4B9D-9118-3DAC2FD3D650}" srcOrd="6" destOrd="0" presId="urn:microsoft.com/office/officeart/2008/layout/AscendingPictureAccentProcess"/>
    <dgm:cxn modelId="{33CA5FE9-A959-491A-9F0C-274F698D7168}" type="presParOf" srcId="{02F51630-8D4E-49AD-A0B8-FEF06469C524}" destId="{43D4B1D7-CAB4-43BC-A243-89F5CE29ADE4}" srcOrd="7" destOrd="0" presId="urn:microsoft.com/office/officeart/2008/layout/AscendingPictureAccentProcess"/>
    <dgm:cxn modelId="{867D0A25-0F8A-4904-ABC3-4026E7649F0F}" type="presParOf" srcId="{02F51630-8D4E-49AD-A0B8-FEF06469C524}" destId="{C6436852-FD9D-4075-9A6A-B5AE12576605}" srcOrd="8" destOrd="0" presId="urn:microsoft.com/office/officeart/2008/layout/AscendingPictureAccentProcess"/>
    <dgm:cxn modelId="{824BB4B5-BF6A-49DD-A9B6-964F759AC979}" type="presParOf" srcId="{02F51630-8D4E-49AD-A0B8-FEF06469C524}" destId="{AB1A61B7-7759-4BE0-856D-48568CC0BA96}" srcOrd="9" destOrd="0" presId="urn:microsoft.com/office/officeart/2008/layout/AscendingPictureAccentProcess"/>
    <dgm:cxn modelId="{3E860444-39DA-4E72-8DFA-A759D69BE522}" type="presParOf" srcId="{02F51630-8D4E-49AD-A0B8-FEF06469C524}" destId="{5239D050-B2F2-4530-977A-7C488B56817F}" srcOrd="10" destOrd="0" presId="urn:microsoft.com/office/officeart/2008/layout/AscendingPictureAccentProcess"/>
    <dgm:cxn modelId="{9FC9731D-4B12-459D-93EE-A3E3E644302B}" type="presParOf" srcId="{02F51630-8D4E-49AD-A0B8-FEF06469C524}" destId="{3A448457-1AFB-4B22-9F61-6DC245C12CCD}" srcOrd="11" destOrd="0" presId="urn:microsoft.com/office/officeart/2008/layout/AscendingPictureAccentProcess"/>
    <dgm:cxn modelId="{3A426A62-79E7-44DC-87EF-5AF21377515A}" type="presParOf" srcId="{02F51630-8D4E-49AD-A0B8-FEF06469C524}" destId="{6662EDA6-0B7A-4C9E-B3F6-A816E76A66AC}" srcOrd="12" destOrd="0" presId="urn:microsoft.com/office/officeart/2008/layout/AscendingPictureAccentProcess"/>
    <dgm:cxn modelId="{9909D22B-A470-4E80-AFFA-1057394DA029}" type="presParOf" srcId="{02F51630-8D4E-49AD-A0B8-FEF06469C524}" destId="{4FB0A63D-9859-4262-9E71-E18EE1390C4A}" srcOrd="13" destOrd="0" presId="urn:microsoft.com/office/officeart/2008/layout/AscendingPictureAccentProcess"/>
    <dgm:cxn modelId="{6A021A7E-CF02-40CA-AA4F-DBF46B5214BE}" type="presParOf" srcId="{02F51630-8D4E-49AD-A0B8-FEF06469C524}" destId="{853CBB3B-DF32-4ADA-9317-F9EDDF46CB25}" srcOrd="14" destOrd="0" presId="urn:microsoft.com/office/officeart/2008/layout/AscendingPictureAccentProcess"/>
    <dgm:cxn modelId="{1F0AB01E-3850-43D0-A2B1-978FC1CFAE00}" type="presParOf" srcId="{02F51630-8D4E-49AD-A0B8-FEF06469C524}" destId="{3A516EC7-643D-4E90-B786-06EC389F709A}" srcOrd="15" destOrd="0" presId="urn:microsoft.com/office/officeart/2008/layout/AscendingPictureAccentProcess"/>
    <dgm:cxn modelId="{64F992FF-0097-4981-8FF6-F7E3DC032E8A}" type="presParOf" srcId="{02F51630-8D4E-49AD-A0B8-FEF06469C524}" destId="{87AF3A0C-8FCD-4565-ADAE-4F76D65DE11D}" srcOrd="16" destOrd="0" presId="urn:microsoft.com/office/officeart/2008/layout/AscendingPictureAccentProcess"/>
    <dgm:cxn modelId="{B2FE238F-15BC-4E86-B07A-C1A997FDC1C7}" type="presParOf" srcId="{87AF3A0C-8FCD-4565-ADAE-4F76D65DE11D}" destId="{E6DF3FCF-6208-4D09-AAC2-386AD0AAC566}" srcOrd="0" destOrd="0" presId="urn:microsoft.com/office/officeart/2008/layout/AscendingPictureAccentProcess"/>
    <dgm:cxn modelId="{0766F599-9A97-4F95-B4F9-AB3A5FD0B433}" type="presParOf" srcId="{02F51630-8D4E-49AD-A0B8-FEF06469C524}" destId="{D46B3445-AB62-4D43-B82D-4C744C130BB1}" srcOrd="17" destOrd="0" presId="urn:microsoft.com/office/officeart/2008/layout/AscendingPictureAccentProcess"/>
    <dgm:cxn modelId="{13B74ECE-348B-4654-8D87-D018E014107B}" type="presParOf" srcId="{02F51630-8D4E-49AD-A0B8-FEF06469C524}" destId="{8E9CDB00-1450-47A2-B5D5-5E4F51C05F22}" srcOrd="18" destOrd="0" presId="urn:microsoft.com/office/officeart/2008/layout/AscendingPictureAccentProcess"/>
    <dgm:cxn modelId="{0DEFD8DC-DD7D-4B87-98AE-C896AD1BFB01}" type="presParOf" srcId="{8E9CDB00-1450-47A2-B5D5-5E4F51C05F22}" destId="{CD19ACA3-07AD-488C-8E0A-08888B6B7CA7}" srcOrd="0" destOrd="0" presId="urn:microsoft.com/office/officeart/2008/layout/AscendingPictureAccentProcess"/>
    <dgm:cxn modelId="{7DBD0DB2-5003-4EC4-B42E-ED15AF56673F}" type="presParOf" srcId="{02F51630-8D4E-49AD-A0B8-FEF06469C524}" destId="{DFB74ADD-D28C-467C-AAA8-CCA4E9F1B086}" srcOrd="19" destOrd="0" presId="urn:microsoft.com/office/officeart/2008/layout/AscendingPictureAccentProcess"/>
    <dgm:cxn modelId="{E50B732E-1CF2-401C-9F9C-7DA7039C37F8}" type="presParOf" srcId="{02F51630-8D4E-49AD-A0B8-FEF06469C524}" destId="{8911EF6E-8B9F-4FA8-9899-66095B4DCCFA}" srcOrd="20" destOrd="0" presId="urn:microsoft.com/office/officeart/2008/layout/AscendingPictureAccentProcess"/>
    <dgm:cxn modelId="{14EF08B4-4981-49BB-BBAC-65AB7A8AECF2}" type="presParOf" srcId="{8911EF6E-8B9F-4FA8-9899-66095B4DCCFA}" destId="{F185E27E-D061-496C-AEE6-D4A3E2D0AF82}" srcOrd="0" destOrd="0" presId="urn:microsoft.com/office/officeart/2008/layout/AscendingPictureAccentProcess"/>
    <dgm:cxn modelId="{CBA6F4AB-0443-4B5A-BEC8-E43C51ECF3DE}" type="presParOf" srcId="{02F51630-8D4E-49AD-A0B8-FEF06469C524}" destId="{3A35D01C-6E69-47C0-BE27-2B38F851D63D}" srcOrd="21" destOrd="0" presId="urn:microsoft.com/office/officeart/2008/layout/AscendingPictureAccentProcess"/>
    <dgm:cxn modelId="{5FBFEE71-5E1E-47E2-BFC5-BBE5FBB4D0A0}" type="presParOf" srcId="{02F51630-8D4E-49AD-A0B8-FEF06469C524}" destId="{8BFACDA8-010F-46A6-9F70-03CA1167D637}" srcOrd="22" destOrd="0" presId="urn:microsoft.com/office/officeart/2008/layout/AscendingPictureAccentProcess"/>
    <dgm:cxn modelId="{6DCEFB8E-FB49-43D3-B84E-1E093A4BFEB7}" type="presParOf" srcId="{8BFACDA8-010F-46A6-9F70-03CA1167D637}" destId="{81AA0653-5D1C-47FA-AB3C-26BF29A99EF4}" srcOrd="0" destOrd="0" presId="urn:microsoft.com/office/officeart/2008/layout/AscendingPictureAccentProcess"/>
    <dgm:cxn modelId="{BC3F73E7-D690-41B3-8CA8-79897CDF7D58}" type="presParOf" srcId="{02F51630-8D4E-49AD-A0B8-FEF06469C524}" destId="{82D33A73-DC8A-4E2E-944F-346C2E53E706}" srcOrd="23" destOrd="0" presId="urn:microsoft.com/office/officeart/2008/layout/AscendingPictureAccentProcess"/>
    <dgm:cxn modelId="{8E16FE95-D1BD-4EFA-A959-A7A69987B5DE}" type="presParOf" srcId="{02F51630-8D4E-49AD-A0B8-FEF06469C524}" destId="{ACD9D88D-86D1-4847-ABA8-A5CC12D33F5C}" srcOrd="24" destOrd="0" presId="urn:microsoft.com/office/officeart/2008/layout/AscendingPictureAccentProcess"/>
    <dgm:cxn modelId="{A79EC24D-D80B-4264-9A3E-C70E0DFB2E87}" type="presParOf" srcId="{ACD9D88D-86D1-4847-ABA8-A5CC12D33F5C}" destId="{EBD27F08-38F0-45FE-8F02-9646C2AF10D3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2EB4358-D27C-4BB5-86AA-AAD2B449BBE9}" type="doc">
      <dgm:prSet loTypeId="urn:microsoft.com/office/officeart/2008/layout/BendingPictureCaptionList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E8254BDC-7178-4E2B-86B0-CA8872C57AB7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pPr algn="ctr"/>
          <a:r>
            <a:rPr lang="en-US" altLang="zh-TW" sz="1400" dirty="0" smtClean="0"/>
            <a:t>1.</a:t>
          </a:r>
          <a:r>
            <a:rPr lang="zh-TW" sz="1400" dirty="0" smtClean="0"/>
            <a:t>抹布摺一半</a:t>
          </a:r>
          <a:endParaRPr lang="zh-TW" altLang="en-US" sz="1400" dirty="0">
            <a:solidFill>
              <a:srgbClr val="FFFF00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E574689B-F6EB-4CAB-82C2-B325AC8B5AC6}" type="parTrans" cxnId="{AB0E756F-C444-49C1-B11B-1253B90EC12F}">
      <dgm:prSet/>
      <dgm:spPr/>
      <dgm:t>
        <a:bodyPr/>
        <a:lstStyle/>
        <a:p>
          <a:endParaRPr lang="zh-TW" altLang="en-US"/>
        </a:p>
      </dgm:t>
    </dgm:pt>
    <dgm:pt modelId="{F17C6630-C067-4369-B880-3359811B6225}" type="sibTrans" cxnId="{AB0E756F-C444-49C1-B11B-1253B90EC12F}">
      <dgm:prSet/>
      <dgm:spPr/>
      <dgm:t>
        <a:bodyPr/>
        <a:lstStyle/>
        <a:p>
          <a:endParaRPr lang="zh-TW" altLang="en-US"/>
        </a:p>
      </dgm:t>
    </dgm:pt>
    <dgm:pt modelId="{D571877A-35A0-4E73-B18A-6D344AC9BB78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altLang="zh-TW" sz="1400" dirty="0" smtClean="0"/>
            <a:t>2.</a:t>
          </a:r>
          <a:r>
            <a:rPr lang="zh-TW" altLang="en-US" sz="1400" dirty="0" smtClean="0"/>
            <a:t>左右來回擦 （或上下來回擦）</a:t>
          </a:r>
          <a:endParaRPr lang="zh-TW" altLang="en-US" sz="1400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545EC88C-FAA5-40EB-8F3C-E7BD849668E5}" type="parTrans" cxnId="{735F1B57-6490-4062-8A64-11B5F322F286}">
      <dgm:prSet/>
      <dgm:spPr/>
      <dgm:t>
        <a:bodyPr/>
        <a:lstStyle/>
        <a:p>
          <a:endParaRPr lang="zh-TW" altLang="en-US"/>
        </a:p>
      </dgm:t>
    </dgm:pt>
    <dgm:pt modelId="{2538CE96-1871-4505-A5EA-8EB675FA06C7}" type="sibTrans" cxnId="{735F1B57-6490-4062-8A64-11B5F322F286}">
      <dgm:prSet/>
      <dgm:spPr/>
      <dgm:t>
        <a:bodyPr/>
        <a:lstStyle/>
        <a:p>
          <a:endParaRPr lang="zh-TW" altLang="en-US"/>
        </a:p>
      </dgm:t>
    </dgm:pt>
    <dgm:pt modelId="{A530D829-7A84-46D2-A138-04D55E4CD81B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altLang="zh-TW" sz="1400" dirty="0" smtClean="0"/>
            <a:t>3.</a:t>
          </a:r>
          <a:r>
            <a:rPr lang="zh-TW" altLang="en-US" sz="1400" dirty="0" smtClean="0"/>
            <a:t>角落不要忘（以方桌為例）</a:t>
          </a:r>
          <a:endParaRPr lang="zh-TW" altLang="en-US" sz="1400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6D4C2D50-6396-4466-B491-72FECA9577AC}" type="parTrans" cxnId="{525DE945-8077-46E8-A327-028D5A4339AA}">
      <dgm:prSet/>
      <dgm:spPr/>
      <dgm:t>
        <a:bodyPr/>
        <a:lstStyle/>
        <a:p>
          <a:endParaRPr lang="zh-TW" altLang="en-US"/>
        </a:p>
      </dgm:t>
    </dgm:pt>
    <dgm:pt modelId="{3506AE23-94C9-4AC6-BAE3-565C67295BF9}" type="sibTrans" cxnId="{525DE945-8077-46E8-A327-028D5A4339AA}">
      <dgm:prSet/>
      <dgm:spPr/>
      <dgm:t>
        <a:bodyPr/>
        <a:lstStyle/>
        <a:p>
          <a:endParaRPr lang="zh-TW" altLang="en-US"/>
        </a:p>
      </dgm:t>
    </dgm:pt>
    <dgm:pt modelId="{ABAE44FE-CCC6-4108-81F0-C613B141E623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altLang="zh-TW" sz="1400" dirty="0" smtClean="0"/>
            <a:t>4.</a:t>
          </a:r>
          <a:r>
            <a:rPr lang="zh-TW" sz="1400" dirty="0" smtClean="0"/>
            <a:t>翻面再一次</a:t>
          </a:r>
          <a:r>
            <a:rPr lang="zh-TW" altLang="en-US" sz="1400" dirty="0" smtClean="0">
              <a:solidFill>
                <a:srgbClr val="FFFF00"/>
              </a:solidFill>
            </a:rPr>
            <a:t> </a:t>
          </a:r>
          <a:endParaRPr lang="zh-TW" altLang="en-US" sz="1400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6B3B3D8C-C3F6-44AE-B830-18D5F6BB78C9}" type="parTrans" cxnId="{E3E9C79D-7E15-4116-BCE8-9CD8578E78C1}">
      <dgm:prSet/>
      <dgm:spPr/>
      <dgm:t>
        <a:bodyPr/>
        <a:lstStyle/>
        <a:p>
          <a:endParaRPr lang="zh-TW" altLang="en-US"/>
        </a:p>
      </dgm:t>
    </dgm:pt>
    <dgm:pt modelId="{B59CE2DF-2E9A-43D7-A5F9-503B93EF2A87}" type="sibTrans" cxnId="{E3E9C79D-7E15-4116-BCE8-9CD8578E78C1}">
      <dgm:prSet/>
      <dgm:spPr/>
      <dgm:t>
        <a:bodyPr/>
        <a:lstStyle/>
        <a:p>
          <a:endParaRPr lang="zh-TW" altLang="en-US"/>
        </a:p>
      </dgm:t>
    </dgm:pt>
    <dgm:pt modelId="{0EFB02EB-0EA1-4EA4-925A-1F2CC126CC94}" type="pres">
      <dgm:prSet presAssocID="{A2EB4358-D27C-4BB5-86AA-AAD2B449BBE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895477DB-1964-4C52-8CA7-EFC056C5ABD0}" type="pres">
      <dgm:prSet presAssocID="{E8254BDC-7178-4E2B-86B0-CA8872C57AB7}" presName="composite" presStyleCnt="0"/>
      <dgm:spPr/>
    </dgm:pt>
    <dgm:pt modelId="{F779C24F-505D-4C2F-BCC2-C92E38D9C241}" type="pres">
      <dgm:prSet presAssocID="{E8254BDC-7178-4E2B-86B0-CA8872C57AB7}" presName="rect1" presStyleLbl="bgImgPlace1" presStyleIdx="0" presStyleCnt="4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zh-TW" altLang="en-US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0202B82F-0792-4DBA-BB2B-6113200A1A4B}" type="pres">
      <dgm:prSet presAssocID="{E8254BDC-7178-4E2B-86B0-CA8872C57AB7}" presName="wedgeRectCallout1" presStyleLbl="node1" presStyleIdx="0" presStyleCnt="4" custScaleY="10154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B84A16B-1488-4650-B167-0DB1107B6576}" type="pres">
      <dgm:prSet presAssocID="{F17C6630-C067-4369-B880-3359811B6225}" presName="sibTrans" presStyleCnt="0"/>
      <dgm:spPr/>
    </dgm:pt>
    <dgm:pt modelId="{840FABB3-8026-4556-8CEC-6F8C19F6FBF2}" type="pres">
      <dgm:prSet presAssocID="{D571877A-35A0-4E73-B18A-6D344AC9BB78}" presName="composite" presStyleCnt="0"/>
      <dgm:spPr/>
    </dgm:pt>
    <dgm:pt modelId="{5F13409A-FA92-4671-B53C-4ECD49A9252D}" type="pres">
      <dgm:prSet presAssocID="{D571877A-35A0-4E73-B18A-6D344AC9BB78}" presName="rect1" presStyleLbl="bgImgPlace1" presStyleIdx="1" presStyleCnt="4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zh-TW" altLang="en-US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DDEEEA3C-F47A-4F3C-A12B-C57140A5255F}" type="pres">
      <dgm:prSet presAssocID="{D571877A-35A0-4E73-B18A-6D344AC9BB78}" presName="wedgeRectCallout1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DD15022-00B6-48C2-935F-2912ED2B2680}" type="pres">
      <dgm:prSet presAssocID="{2538CE96-1871-4505-A5EA-8EB675FA06C7}" presName="sibTrans" presStyleCnt="0"/>
      <dgm:spPr/>
    </dgm:pt>
    <dgm:pt modelId="{2EFA9BB9-D42A-4A9B-BC96-53BD688C5D93}" type="pres">
      <dgm:prSet presAssocID="{A530D829-7A84-46D2-A138-04D55E4CD81B}" presName="composite" presStyleCnt="0"/>
      <dgm:spPr/>
    </dgm:pt>
    <dgm:pt modelId="{41A31EB4-F76D-49A1-BFEE-3A76ED195FAA}" type="pres">
      <dgm:prSet presAssocID="{A530D829-7A84-46D2-A138-04D55E4CD81B}" presName="rect1" presStyleLbl="bgImgPlace1" presStyleIdx="2" presStyleCnt="4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zh-TW" altLang="en-US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4A88A579-7B69-4DD9-9110-3D6DDB0A8BE7}" type="pres">
      <dgm:prSet presAssocID="{A530D829-7A84-46D2-A138-04D55E4CD81B}" presName="wedgeRectCallout1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85465F6-DD0A-4F1C-A16F-70E2ED822877}" type="pres">
      <dgm:prSet presAssocID="{3506AE23-94C9-4AC6-BAE3-565C67295BF9}" presName="sibTrans" presStyleCnt="0"/>
      <dgm:spPr/>
    </dgm:pt>
    <dgm:pt modelId="{919E540C-3302-4559-BEE1-3618C0603263}" type="pres">
      <dgm:prSet presAssocID="{ABAE44FE-CCC6-4108-81F0-C613B141E623}" presName="composite" presStyleCnt="0"/>
      <dgm:spPr/>
    </dgm:pt>
    <dgm:pt modelId="{3135633B-79A2-4320-B127-8F2EC977D277}" type="pres">
      <dgm:prSet presAssocID="{ABAE44FE-CCC6-4108-81F0-C613B141E623}" presName="rect1" presStyleLbl="bgImgPlace1" presStyleIdx="3" presStyleCnt="4"/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zh-TW" altLang="en-US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D31E7F58-3E10-4E50-9F9E-E2965B6C1BA3}" type="pres">
      <dgm:prSet presAssocID="{ABAE44FE-CCC6-4108-81F0-C613B141E623}" presName="wedgeRectCallout1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8A45EBE0-307D-45A0-A9C4-60A8FEB4EE60}" type="presOf" srcId="{A530D829-7A84-46D2-A138-04D55E4CD81B}" destId="{4A88A579-7B69-4DD9-9110-3D6DDB0A8BE7}" srcOrd="0" destOrd="0" presId="urn:microsoft.com/office/officeart/2008/layout/BendingPictureCaptionList"/>
    <dgm:cxn modelId="{525DE945-8077-46E8-A327-028D5A4339AA}" srcId="{A2EB4358-D27C-4BB5-86AA-AAD2B449BBE9}" destId="{A530D829-7A84-46D2-A138-04D55E4CD81B}" srcOrd="2" destOrd="0" parTransId="{6D4C2D50-6396-4466-B491-72FECA9577AC}" sibTransId="{3506AE23-94C9-4AC6-BAE3-565C67295BF9}"/>
    <dgm:cxn modelId="{735F1B57-6490-4062-8A64-11B5F322F286}" srcId="{A2EB4358-D27C-4BB5-86AA-AAD2B449BBE9}" destId="{D571877A-35A0-4E73-B18A-6D344AC9BB78}" srcOrd="1" destOrd="0" parTransId="{545EC88C-FAA5-40EB-8F3C-E7BD849668E5}" sibTransId="{2538CE96-1871-4505-A5EA-8EB675FA06C7}"/>
    <dgm:cxn modelId="{08F6AA20-101B-413B-8A11-1681D220039A}" type="presOf" srcId="{E8254BDC-7178-4E2B-86B0-CA8872C57AB7}" destId="{0202B82F-0792-4DBA-BB2B-6113200A1A4B}" srcOrd="0" destOrd="0" presId="urn:microsoft.com/office/officeart/2008/layout/BendingPictureCaptionList"/>
    <dgm:cxn modelId="{C8BD7D25-5638-477E-A699-F59E275DDC97}" type="presOf" srcId="{A2EB4358-D27C-4BB5-86AA-AAD2B449BBE9}" destId="{0EFB02EB-0EA1-4EA4-925A-1F2CC126CC94}" srcOrd="0" destOrd="0" presId="urn:microsoft.com/office/officeart/2008/layout/BendingPictureCaptionList"/>
    <dgm:cxn modelId="{AB0E756F-C444-49C1-B11B-1253B90EC12F}" srcId="{A2EB4358-D27C-4BB5-86AA-AAD2B449BBE9}" destId="{E8254BDC-7178-4E2B-86B0-CA8872C57AB7}" srcOrd="0" destOrd="0" parTransId="{E574689B-F6EB-4CAB-82C2-B325AC8B5AC6}" sibTransId="{F17C6630-C067-4369-B880-3359811B6225}"/>
    <dgm:cxn modelId="{E3E9C79D-7E15-4116-BCE8-9CD8578E78C1}" srcId="{A2EB4358-D27C-4BB5-86AA-AAD2B449BBE9}" destId="{ABAE44FE-CCC6-4108-81F0-C613B141E623}" srcOrd="3" destOrd="0" parTransId="{6B3B3D8C-C3F6-44AE-B830-18D5F6BB78C9}" sibTransId="{B59CE2DF-2E9A-43D7-A5F9-503B93EF2A87}"/>
    <dgm:cxn modelId="{8A292466-C31B-4327-AFDF-FA14CFED8532}" type="presOf" srcId="{ABAE44FE-CCC6-4108-81F0-C613B141E623}" destId="{D31E7F58-3E10-4E50-9F9E-E2965B6C1BA3}" srcOrd="0" destOrd="0" presId="urn:microsoft.com/office/officeart/2008/layout/BendingPictureCaptionList"/>
    <dgm:cxn modelId="{F10DC779-4338-4BFA-9B6A-E0821D0BF8B2}" type="presOf" srcId="{D571877A-35A0-4E73-B18A-6D344AC9BB78}" destId="{DDEEEA3C-F47A-4F3C-A12B-C57140A5255F}" srcOrd="0" destOrd="0" presId="urn:microsoft.com/office/officeart/2008/layout/BendingPictureCaptionList"/>
    <dgm:cxn modelId="{25555BBB-42B5-4C22-A4E8-9CD1243B01B1}" type="presParOf" srcId="{0EFB02EB-0EA1-4EA4-925A-1F2CC126CC94}" destId="{895477DB-1964-4C52-8CA7-EFC056C5ABD0}" srcOrd="0" destOrd="0" presId="urn:microsoft.com/office/officeart/2008/layout/BendingPictureCaptionList"/>
    <dgm:cxn modelId="{EBBDBF10-D10F-4A99-B3A5-5FC19340A67C}" type="presParOf" srcId="{895477DB-1964-4C52-8CA7-EFC056C5ABD0}" destId="{F779C24F-505D-4C2F-BCC2-C92E38D9C241}" srcOrd="0" destOrd="0" presId="urn:microsoft.com/office/officeart/2008/layout/BendingPictureCaptionList"/>
    <dgm:cxn modelId="{C938AA1D-FB08-4ECF-97F6-63A7FB11FA2F}" type="presParOf" srcId="{895477DB-1964-4C52-8CA7-EFC056C5ABD0}" destId="{0202B82F-0792-4DBA-BB2B-6113200A1A4B}" srcOrd="1" destOrd="0" presId="urn:microsoft.com/office/officeart/2008/layout/BendingPictureCaptionList"/>
    <dgm:cxn modelId="{E9AF7D9E-789E-475A-9DEB-BCEE82686577}" type="presParOf" srcId="{0EFB02EB-0EA1-4EA4-925A-1F2CC126CC94}" destId="{7B84A16B-1488-4650-B167-0DB1107B6576}" srcOrd="1" destOrd="0" presId="urn:microsoft.com/office/officeart/2008/layout/BendingPictureCaptionList"/>
    <dgm:cxn modelId="{AF65501C-60B9-4106-8429-961BF313627D}" type="presParOf" srcId="{0EFB02EB-0EA1-4EA4-925A-1F2CC126CC94}" destId="{840FABB3-8026-4556-8CEC-6F8C19F6FBF2}" srcOrd="2" destOrd="0" presId="urn:microsoft.com/office/officeart/2008/layout/BendingPictureCaptionList"/>
    <dgm:cxn modelId="{20D8823A-A398-46CB-8FAA-3C0ADA246616}" type="presParOf" srcId="{840FABB3-8026-4556-8CEC-6F8C19F6FBF2}" destId="{5F13409A-FA92-4671-B53C-4ECD49A9252D}" srcOrd="0" destOrd="0" presId="urn:microsoft.com/office/officeart/2008/layout/BendingPictureCaptionList"/>
    <dgm:cxn modelId="{DD24B0F4-2F4D-4CA2-A9DA-AF1D95F7FEB6}" type="presParOf" srcId="{840FABB3-8026-4556-8CEC-6F8C19F6FBF2}" destId="{DDEEEA3C-F47A-4F3C-A12B-C57140A5255F}" srcOrd="1" destOrd="0" presId="urn:microsoft.com/office/officeart/2008/layout/BendingPictureCaptionList"/>
    <dgm:cxn modelId="{89E58468-5ECD-445D-9D53-010972429210}" type="presParOf" srcId="{0EFB02EB-0EA1-4EA4-925A-1F2CC126CC94}" destId="{FDD15022-00B6-48C2-935F-2912ED2B2680}" srcOrd="3" destOrd="0" presId="urn:microsoft.com/office/officeart/2008/layout/BendingPictureCaptionList"/>
    <dgm:cxn modelId="{CA5CA38E-CFA3-4841-BFDF-685D73C6B852}" type="presParOf" srcId="{0EFB02EB-0EA1-4EA4-925A-1F2CC126CC94}" destId="{2EFA9BB9-D42A-4A9B-BC96-53BD688C5D93}" srcOrd="4" destOrd="0" presId="urn:microsoft.com/office/officeart/2008/layout/BendingPictureCaptionList"/>
    <dgm:cxn modelId="{921B4B0B-B321-4081-8191-0D9D785C7A0B}" type="presParOf" srcId="{2EFA9BB9-D42A-4A9B-BC96-53BD688C5D93}" destId="{41A31EB4-F76D-49A1-BFEE-3A76ED195FAA}" srcOrd="0" destOrd="0" presId="urn:microsoft.com/office/officeart/2008/layout/BendingPictureCaptionList"/>
    <dgm:cxn modelId="{A5F073A5-2FC3-4954-AC40-FFC02806B23F}" type="presParOf" srcId="{2EFA9BB9-D42A-4A9B-BC96-53BD688C5D93}" destId="{4A88A579-7B69-4DD9-9110-3D6DDB0A8BE7}" srcOrd="1" destOrd="0" presId="urn:microsoft.com/office/officeart/2008/layout/BendingPictureCaptionList"/>
    <dgm:cxn modelId="{4C0E2F16-C8A7-423D-AC9D-F1036B3EB38E}" type="presParOf" srcId="{0EFB02EB-0EA1-4EA4-925A-1F2CC126CC94}" destId="{E85465F6-DD0A-4F1C-A16F-70E2ED822877}" srcOrd="5" destOrd="0" presId="urn:microsoft.com/office/officeart/2008/layout/BendingPictureCaptionList"/>
    <dgm:cxn modelId="{20A55024-A53F-4FFD-B068-DE4FBC694591}" type="presParOf" srcId="{0EFB02EB-0EA1-4EA4-925A-1F2CC126CC94}" destId="{919E540C-3302-4559-BEE1-3618C0603263}" srcOrd="6" destOrd="0" presId="urn:microsoft.com/office/officeart/2008/layout/BendingPictureCaptionList"/>
    <dgm:cxn modelId="{87780AB2-4159-4BE5-A83D-E27702CDBFE0}" type="presParOf" srcId="{919E540C-3302-4559-BEE1-3618C0603263}" destId="{3135633B-79A2-4320-B127-8F2EC977D277}" srcOrd="0" destOrd="0" presId="urn:microsoft.com/office/officeart/2008/layout/BendingPictureCaptionList"/>
    <dgm:cxn modelId="{27C4B090-8D36-48E0-9CD1-F4D9C2595823}" type="presParOf" srcId="{919E540C-3302-4559-BEE1-3618C0603263}" destId="{D31E7F58-3E10-4E50-9F9E-E2965B6C1BA3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B47EE0-04D8-449F-BF44-96B6D5E71960}">
      <dsp:nvSpPr>
        <dsp:cNvPr id="0" name=""/>
        <dsp:cNvSpPr/>
      </dsp:nvSpPr>
      <dsp:spPr>
        <a:xfrm>
          <a:off x="2876014" y="4316099"/>
          <a:ext cx="81332" cy="81332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23B2907-7A76-4B9E-838B-17CABD058119}">
      <dsp:nvSpPr>
        <dsp:cNvPr id="0" name=""/>
        <dsp:cNvSpPr/>
      </dsp:nvSpPr>
      <dsp:spPr>
        <a:xfrm>
          <a:off x="2695717" y="4389374"/>
          <a:ext cx="81332" cy="81332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EF15EE6-0A94-4D0E-9BEA-F338B58A81B7}">
      <dsp:nvSpPr>
        <dsp:cNvPr id="0" name=""/>
        <dsp:cNvSpPr/>
      </dsp:nvSpPr>
      <dsp:spPr>
        <a:xfrm>
          <a:off x="2511438" y="4449948"/>
          <a:ext cx="81332" cy="81332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89BA13C-1E27-4142-97BA-4D309BA2FD2C}">
      <dsp:nvSpPr>
        <dsp:cNvPr id="0" name=""/>
        <dsp:cNvSpPr/>
      </dsp:nvSpPr>
      <dsp:spPr>
        <a:xfrm>
          <a:off x="2324316" y="4496844"/>
          <a:ext cx="81332" cy="81332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1AE0BD5-DF58-4743-9421-6D2A6EE5E942}">
      <dsp:nvSpPr>
        <dsp:cNvPr id="0" name=""/>
        <dsp:cNvSpPr/>
      </dsp:nvSpPr>
      <dsp:spPr>
        <a:xfrm>
          <a:off x="3859971" y="3606797"/>
          <a:ext cx="81332" cy="81332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33FFF3C-63BC-46D6-9BBC-DAB943745E85}">
      <dsp:nvSpPr>
        <dsp:cNvPr id="0" name=""/>
        <dsp:cNvSpPr/>
      </dsp:nvSpPr>
      <dsp:spPr>
        <a:xfrm>
          <a:off x="3717212" y="3751393"/>
          <a:ext cx="81332" cy="81332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D26B080-7CF2-4B9D-9118-3DAC2FD3D650}">
      <dsp:nvSpPr>
        <dsp:cNvPr id="0" name=""/>
        <dsp:cNvSpPr/>
      </dsp:nvSpPr>
      <dsp:spPr>
        <a:xfrm>
          <a:off x="4450913" y="2727496"/>
          <a:ext cx="81332" cy="81332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3D4B1D7-CAB4-43BC-A243-89F5CE29ADE4}">
      <dsp:nvSpPr>
        <dsp:cNvPr id="0" name=""/>
        <dsp:cNvSpPr/>
      </dsp:nvSpPr>
      <dsp:spPr>
        <a:xfrm>
          <a:off x="4768282" y="1656214"/>
          <a:ext cx="81332" cy="81332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6436852-FD9D-4075-9A6A-B5AE12576605}">
      <dsp:nvSpPr>
        <dsp:cNvPr id="0" name=""/>
        <dsp:cNvSpPr/>
      </dsp:nvSpPr>
      <dsp:spPr>
        <a:xfrm>
          <a:off x="2348638" y="2832188"/>
          <a:ext cx="81332" cy="81332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B1A61B7-7759-4BE0-856D-48568CC0BA96}">
      <dsp:nvSpPr>
        <dsp:cNvPr id="0" name=""/>
        <dsp:cNvSpPr/>
      </dsp:nvSpPr>
      <dsp:spPr>
        <a:xfrm>
          <a:off x="4839424" y="2896"/>
          <a:ext cx="81332" cy="81332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239D050-B2F2-4530-977A-7C488B56817F}">
      <dsp:nvSpPr>
        <dsp:cNvPr id="0" name=""/>
        <dsp:cNvSpPr/>
      </dsp:nvSpPr>
      <dsp:spPr>
        <a:xfrm>
          <a:off x="4846202" y="205857"/>
          <a:ext cx="81332" cy="81332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A448457-1AFB-4B22-9F61-6DC245C12CCD}">
      <dsp:nvSpPr>
        <dsp:cNvPr id="0" name=""/>
        <dsp:cNvSpPr/>
      </dsp:nvSpPr>
      <dsp:spPr>
        <a:xfrm>
          <a:off x="2743190" y="2812632"/>
          <a:ext cx="81332" cy="81332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662EDA6-0B7A-4C9E-B3F6-A816E76A66AC}">
      <dsp:nvSpPr>
        <dsp:cNvPr id="0" name=""/>
        <dsp:cNvSpPr/>
      </dsp:nvSpPr>
      <dsp:spPr>
        <a:xfrm>
          <a:off x="4855742" y="562787"/>
          <a:ext cx="81332" cy="81332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FB0A63D-9859-4262-9E71-E18EE1390C4A}">
      <dsp:nvSpPr>
        <dsp:cNvPr id="0" name=""/>
        <dsp:cNvSpPr/>
      </dsp:nvSpPr>
      <dsp:spPr>
        <a:xfrm>
          <a:off x="4846202" y="399303"/>
          <a:ext cx="81332" cy="81332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53CBB3B-DF32-4ADA-9317-F9EDDF46CB25}">
      <dsp:nvSpPr>
        <dsp:cNvPr id="0" name=""/>
        <dsp:cNvSpPr/>
      </dsp:nvSpPr>
      <dsp:spPr>
        <a:xfrm>
          <a:off x="2575272" y="2876513"/>
          <a:ext cx="81332" cy="81332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A516EC7-643D-4E90-B786-06EC389F709A}">
      <dsp:nvSpPr>
        <dsp:cNvPr id="0" name=""/>
        <dsp:cNvSpPr/>
      </dsp:nvSpPr>
      <dsp:spPr>
        <a:xfrm>
          <a:off x="1872435" y="4652797"/>
          <a:ext cx="1752352" cy="469937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70915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 smtClean="0"/>
            <a:t>教學流程及檢核表</a:t>
          </a:r>
          <a:endParaRPr lang="zh-TW" altLang="en-US" sz="1600" b="1" kern="1200" dirty="0"/>
        </a:p>
      </dsp:txBody>
      <dsp:txXfrm>
        <a:off x="1895375" y="4675737"/>
        <a:ext cx="1706472" cy="424057"/>
      </dsp:txXfrm>
    </dsp:sp>
    <dsp:sp modelId="{E6DF3FCF-6208-4D09-AAC2-386AD0AAC566}">
      <dsp:nvSpPr>
        <dsp:cNvPr id="0" name=""/>
        <dsp:cNvSpPr/>
      </dsp:nvSpPr>
      <dsp:spPr>
        <a:xfrm>
          <a:off x="1386429" y="4192385"/>
          <a:ext cx="812759" cy="812376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38100">
          <a:solidFill>
            <a:schemeClr val="bg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46B3445-AB62-4D43-B82D-4C744C130BB1}">
      <dsp:nvSpPr>
        <dsp:cNvPr id="0" name=""/>
        <dsp:cNvSpPr/>
      </dsp:nvSpPr>
      <dsp:spPr>
        <a:xfrm>
          <a:off x="3412071" y="4097372"/>
          <a:ext cx="1752352" cy="469937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70915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 smtClean="0"/>
            <a:t>觀看整段影片</a:t>
          </a:r>
          <a:r>
            <a:rPr lang="en-US" altLang="zh-TW" sz="1600" b="1" kern="1200" dirty="0" smtClean="0">
              <a:solidFill>
                <a:srgbClr val="FFFF00"/>
              </a:solidFill>
            </a:rPr>
            <a:t>(</a:t>
          </a:r>
          <a:r>
            <a:rPr lang="zh-TW" altLang="en-US" sz="1600" b="1" kern="1200" dirty="0" smtClean="0">
              <a:solidFill>
                <a:srgbClr val="FFFF00"/>
              </a:solidFill>
            </a:rPr>
            <a:t>正確版</a:t>
          </a:r>
          <a:r>
            <a:rPr lang="en-US" altLang="zh-TW" sz="1600" b="1" kern="1200" dirty="0" smtClean="0">
              <a:solidFill>
                <a:srgbClr val="FFFF00"/>
              </a:solidFill>
            </a:rPr>
            <a:t>)</a:t>
          </a:r>
          <a:endParaRPr lang="zh-TW" altLang="en-US" sz="1600" b="1" kern="1200" dirty="0">
            <a:solidFill>
              <a:srgbClr val="FFFF00"/>
            </a:solidFill>
          </a:endParaRPr>
        </a:p>
      </dsp:txBody>
      <dsp:txXfrm>
        <a:off x="3435011" y="4120312"/>
        <a:ext cx="1706472" cy="424057"/>
      </dsp:txXfrm>
    </dsp:sp>
    <dsp:sp modelId="{CD19ACA3-07AD-488C-8E0A-08888B6B7CA7}">
      <dsp:nvSpPr>
        <dsp:cNvPr id="0" name=""/>
        <dsp:cNvSpPr/>
      </dsp:nvSpPr>
      <dsp:spPr>
        <a:xfrm>
          <a:off x="2926065" y="3636960"/>
          <a:ext cx="812759" cy="812376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FB74ADD-D28C-467C-AAA8-CCA4E9F1B086}">
      <dsp:nvSpPr>
        <dsp:cNvPr id="0" name=""/>
        <dsp:cNvSpPr/>
      </dsp:nvSpPr>
      <dsp:spPr>
        <a:xfrm>
          <a:off x="4247013" y="3294766"/>
          <a:ext cx="1752352" cy="469937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70915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 smtClean="0"/>
            <a:t>觀看整段影片</a:t>
          </a:r>
          <a:r>
            <a:rPr lang="en-US" altLang="zh-TW" sz="1600" b="1" kern="1200" dirty="0" smtClean="0">
              <a:solidFill>
                <a:srgbClr val="FF0000"/>
              </a:solidFill>
            </a:rPr>
            <a:t>(</a:t>
          </a:r>
          <a:r>
            <a:rPr lang="zh-TW" altLang="en-US" sz="1600" b="1" kern="1200" dirty="0" smtClean="0">
              <a:solidFill>
                <a:srgbClr val="FF0000"/>
              </a:solidFill>
            </a:rPr>
            <a:t>錯誤版</a:t>
          </a:r>
          <a:r>
            <a:rPr lang="en-US" altLang="zh-TW" sz="1600" b="1" kern="1200" dirty="0" smtClean="0">
              <a:solidFill>
                <a:srgbClr val="FF0000"/>
              </a:solidFill>
            </a:rPr>
            <a:t>)</a:t>
          </a:r>
          <a:endParaRPr lang="zh-TW" altLang="en-US" sz="1600" b="1" kern="1200" dirty="0">
            <a:solidFill>
              <a:srgbClr val="FF0000"/>
            </a:solidFill>
          </a:endParaRPr>
        </a:p>
      </dsp:txBody>
      <dsp:txXfrm>
        <a:off x="4269953" y="3317706"/>
        <a:ext cx="1706472" cy="424057"/>
      </dsp:txXfrm>
    </dsp:sp>
    <dsp:sp modelId="{F185E27E-D061-496C-AEE6-D4A3E2D0AF82}">
      <dsp:nvSpPr>
        <dsp:cNvPr id="0" name=""/>
        <dsp:cNvSpPr/>
      </dsp:nvSpPr>
      <dsp:spPr>
        <a:xfrm>
          <a:off x="3761006" y="2834354"/>
          <a:ext cx="812759" cy="812376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A35D01C-6E69-47C0-BE27-2B38F851D63D}">
      <dsp:nvSpPr>
        <dsp:cNvPr id="0" name=""/>
        <dsp:cNvSpPr/>
      </dsp:nvSpPr>
      <dsp:spPr>
        <a:xfrm>
          <a:off x="4683252" y="2263053"/>
          <a:ext cx="1752352" cy="469937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70915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 smtClean="0"/>
            <a:t>分段教學影片</a:t>
          </a:r>
          <a:endParaRPr lang="zh-TW" altLang="en-US" sz="1600" b="1" kern="1200" dirty="0"/>
        </a:p>
      </dsp:txBody>
      <dsp:txXfrm>
        <a:off x="4706192" y="2285993"/>
        <a:ext cx="1706472" cy="424057"/>
      </dsp:txXfrm>
    </dsp:sp>
    <dsp:sp modelId="{81AA0653-5D1C-47FA-AB3C-26BF29A99EF4}">
      <dsp:nvSpPr>
        <dsp:cNvPr id="0" name=""/>
        <dsp:cNvSpPr/>
      </dsp:nvSpPr>
      <dsp:spPr>
        <a:xfrm>
          <a:off x="4197246" y="1802641"/>
          <a:ext cx="812759" cy="812376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2D33A73-DC8A-4E2E-944F-346C2E53E706}">
      <dsp:nvSpPr>
        <dsp:cNvPr id="0" name=""/>
        <dsp:cNvSpPr/>
      </dsp:nvSpPr>
      <dsp:spPr>
        <a:xfrm>
          <a:off x="4926113" y="1212777"/>
          <a:ext cx="1752352" cy="469937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70915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 smtClean="0"/>
            <a:t>教學投影片</a:t>
          </a:r>
          <a:endParaRPr lang="zh-TW" altLang="en-US" sz="1600" b="1" kern="1200" dirty="0"/>
        </a:p>
      </dsp:txBody>
      <dsp:txXfrm>
        <a:off x="4949053" y="1235717"/>
        <a:ext cx="1706472" cy="424057"/>
      </dsp:txXfrm>
    </dsp:sp>
    <dsp:sp modelId="{EBD27F08-38F0-45FE-8F02-9646C2AF10D3}">
      <dsp:nvSpPr>
        <dsp:cNvPr id="0" name=""/>
        <dsp:cNvSpPr/>
      </dsp:nvSpPr>
      <dsp:spPr>
        <a:xfrm>
          <a:off x="4440107" y="752365"/>
          <a:ext cx="812759" cy="812376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79C24F-505D-4C2F-BCC2-C92E38D9C241}">
      <dsp:nvSpPr>
        <dsp:cNvPr id="0" name=""/>
        <dsp:cNvSpPr/>
      </dsp:nvSpPr>
      <dsp:spPr>
        <a:xfrm>
          <a:off x="2314" y="995479"/>
          <a:ext cx="1836461" cy="1469169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02B82F-0792-4DBA-BB2B-6113200A1A4B}">
      <dsp:nvSpPr>
        <dsp:cNvPr id="0" name=""/>
        <dsp:cNvSpPr/>
      </dsp:nvSpPr>
      <dsp:spPr>
        <a:xfrm>
          <a:off x="167596" y="2313773"/>
          <a:ext cx="1634451" cy="52212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50000"/>
          </a:schemeClr>
        </a:solidFill>
        <a:ln>
          <a:noFill/>
        </a:ln>
        <a:effectLst>
          <a:outerShdw blurRad="31750" dist="25400" dir="5400000" rotWithShape="0">
            <a:srgbClr val="000000">
              <a:alpha val="5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400" kern="1200" dirty="0" smtClean="0"/>
            <a:t>1.</a:t>
          </a:r>
          <a:r>
            <a:rPr lang="zh-TW" sz="1400" kern="1200" dirty="0" smtClean="0"/>
            <a:t>抹布摺一半</a:t>
          </a:r>
          <a:endParaRPr lang="zh-TW" altLang="en-US" sz="1400" kern="1200" dirty="0">
            <a:solidFill>
              <a:srgbClr val="FFFF00"/>
            </a:solidFill>
          </a:endParaRPr>
        </a:p>
      </dsp:txBody>
      <dsp:txXfrm>
        <a:off x="167596" y="2313773"/>
        <a:ext cx="1634451" cy="522128"/>
      </dsp:txXfrm>
    </dsp:sp>
    <dsp:sp modelId="{5F13409A-FA92-4671-B53C-4ECD49A9252D}">
      <dsp:nvSpPr>
        <dsp:cNvPr id="0" name=""/>
        <dsp:cNvSpPr/>
      </dsp:nvSpPr>
      <dsp:spPr>
        <a:xfrm>
          <a:off x="2022422" y="997459"/>
          <a:ext cx="1836461" cy="1469169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EEEA3C-F47A-4F3C-A12B-C57140A5255F}">
      <dsp:nvSpPr>
        <dsp:cNvPr id="0" name=""/>
        <dsp:cNvSpPr/>
      </dsp:nvSpPr>
      <dsp:spPr>
        <a:xfrm>
          <a:off x="2187704" y="2319712"/>
          <a:ext cx="1634451" cy="514209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50000"/>
          </a:schemeClr>
        </a:solidFill>
        <a:ln>
          <a:noFill/>
        </a:ln>
        <a:effectLst>
          <a:outerShdw blurRad="31750" dist="25400" dir="5400000" rotWithShape="0">
            <a:srgbClr val="000000">
              <a:alpha val="5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400" kern="1200" dirty="0" smtClean="0"/>
            <a:t>2.</a:t>
          </a:r>
          <a:r>
            <a:rPr lang="zh-TW" altLang="en-US" sz="1400" kern="1200" dirty="0" smtClean="0"/>
            <a:t>左右來回擦 （或上下來回擦）</a:t>
          </a:r>
          <a:endParaRPr lang="zh-TW" altLang="en-US" sz="1400" kern="1200" dirty="0"/>
        </a:p>
      </dsp:txBody>
      <dsp:txXfrm>
        <a:off x="2187704" y="2319712"/>
        <a:ext cx="1634451" cy="514209"/>
      </dsp:txXfrm>
    </dsp:sp>
    <dsp:sp modelId="{41A31EB4-F76D-49A1-BFEE-3A76ED195FAA}">
      <dsp:nvSpPr>
        <dsp:cNvPr id="0" name=""/>
        <dsp:cNvSpPr/>
      </dsp:nvSpPr>
      <dsp:spPr>
        <a:xfrm>
          <a:off x="4042531" y="997459"/>
          <a:ext cx="1836461" cy="1469169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88A579-7B69-4DD9-9110-3D6DDB0A8BE7}">
      <dsp:nvSpPr>
        <dsp:cNvPr id="0" name=""/>
        <dsp:cNvSpPr/>
      </dsp:nvSpPr>
      <dsp:spPr>
        <a:xfrm>
          <a:off x="4207812" y="2319712"/>
          <a:ext cx="1634451" cy="514209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50000"/>
          </a:schemeClr>
        </a:solidFill>
        <a:ln>
          <a:noFill/>
        </a:ln>
        <a:effectLst>
          <a:outerShdw blurRad="31750" dist="25400" dir="5400000" rotWithShape="0">
            <a:srgbClr val="000000">
              <a:alpha val="5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400" kern="1200" dirty="0" smtClean="0"/>
            <a:t>3.</a:t>
          </a:r>
          <a:r>
            <a:rPr lang="zh-TW" altLang="en-US" sz="1400" kern="1200" dirty="0" smtClean="0"/>
            <a:t>角落不要忘（以方桌為例）</a:t>
          </a:r>
          <a:endParaRPr lang="zh-TW" altLang="en-US" sz="1400" kern="1200" dirty="0"/>
        </a:p>
      </dsp:txBody>
      <dsp:txXfrm>
        <a:off x="4207812" y="2319712"/>
        <a:ext cx="1634451" cy="514209"/>
      </dsp:txXfrm>
    </dsp:sp>
    <dsp:sp modelId="{3135633B-79A2-4320-B127-8F2EC977D277}">
      <dsp:nvSpPr>
        <dsp:cNvPr id="0" name=""/>
        <dsp:cNvSpPr/>
      </dsp:nvSpPr>
      <dsp:spPr>
        <a:xfrm>
          <a:off x="6062639" y="997459"/>
          <a:ext cx="1836461" cy="1469169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1E7F58-3E10-4E50-9F9E-E2965B6C1BA3}">
      <dsp:nvSpPr>
        <dsp:cNvPr id="0" name=""/>
        <dsp:cNvSpPr/>
      </dsp:nvSpPr>
      <dsp:spPr>
        <a:xfrm>
          <a:off x="6227920" y="2319712"/>
          <a:ext cx="1634451" cy="514209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50000"/>
          </a:schemeClr>
        </a:solidFill>
        <a:ln>
          <a:noFill/>
        </a:ln>
        <a:effectLst>
          <a:outerShdw blurRad="31750" dist="25400" dir="5400000" rotWithShape="0">
            <a:srgbClr val="000000">
              <a:alpha val="5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400" kern="1200" dirty="0" smtClean="0"/>
            <a:t>4.</a:t>
          </a:r>
          <a:r>
            <a:rPr lang="zh-TW" sz="1400" kern="1200" dirty="0" smtClean="0"/>
            <a:t>翻面再一次</a:t>
          </a:r>
          <a:r>
            <a:rPr lang="zh-TW" altLang="en-US" sz="1400" kern="1200" dirty="0" smtClean="0">
              <a:solidFill>
                <a:srgbClr val="FFFF00"/>
              </a:solidFill>
            </a:rPr>
            <a:t> </a:t>
          </a:r>
          <a:endParaRPr lang="zh-TW" altLang="en-US" sz="1400" kern="1200" dirty="0"/>
        </a:p>
      </dsp:txBody>
      <dsp:txXfrm>
        <a:off x="6227920" y="2319712"/>
        <a:ext cx="1634451" cy="5142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E6477A-7E53-440C-A12E-A3FA8A166D93}" type="datetimeFigureOut">
              <a:rPr lang="zh-TW" altLang="en-US" smtClean="0"/>
              <a:t>2015/1/7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23AC4C-44E9-4F55-9371-82ECB177F6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67653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C3B3-630A-49F7-9F77-D65AEAC50B96}" type="datetimeFigureOut">
              <a:rPr lang="zh-TW" altLang="en-US" smtClean="0"/>
              <a:t>2015/1/7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170E-8495-43B4-9200-D631522AD6F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0954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C3B3-630A-49F7-9F77-D65AEAC50B96}" type="datetimeFigureOut">
              <a:rPr lang="zh-TW" altLang="en-US" smtClean="0"/>
              <a:t>2015/1/7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170E-8495-43B4-9200-D631522AD6F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0310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C3B3-630A-49F7-9F77-D65AEAC50B96}" type="datetimeFigureOut">
              <a:rPr lang="zh-TW" altLang="en-US" smtClean="0"/>
              <a:t>2015/1/7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170E-8495-43B4-9200-D631522AD6F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993179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4204175-8E02-4E42-BA8A-5433453D1E53}" type="slidenum">
              <a:rPr lang="en-US" altLang="zh-TW" smtClean="0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7D10F-AAE9-41E6-AC52-2959B4856E06}" type="slidenum">
              <a:rPr lang="en-US" altLang="zh-TW" smtClean="0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EA99997-8482-45A9-9759-EE3D0C34A737}" type="slidenum">
              <a:rPr lang="en-US" altLang="zh-TW" smtClean="0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0270B-1521-4A12-8E02-9ABA2543BCA8}" type="slidenum">
              <a:rPr lang="en-US" altLang="zh-TW" smtClean="0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ABD1D-4C68-4018-AFAE-36269EB4CF7E}" type="slidenum">
              <a:rPr lang="en-US" altLang="zh-TW" smtClean="0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19391-C34E-4F61-8626-EB46BF4958EF}" type="slidenum">
              <a:rPr lang="en-US" altLang="zh-TW" smtClean="0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F5318-25EB-47FB-B770-3A89198DCC7B}" type="slidenum">
              <a:rPr lang="en-US" altLang="zh-TW" smtClean="0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560307A-37FD-49DA-B7A8-BE8E4EEE37BF}" type="slidenum">
              <a:rPr lang="en-US" altLang="zh-TW" smtClean="0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C3B3-630A-49F7-9F77-D65AEAC50B96}" type="datetimeFigureOut">
              <a:rPr lang="zh-TW" altLang="en-US" smtClean="0"/>
              <a:t>2015/1/7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170E-8495-43B4-9200-D631522AD6F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065413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9C8D-12FB-4583-8C2E-AB19B226A9BB}" type="slidenum">
              <a:rPr lang="en-US" altLang="zh-TW" smtClean="0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6367E-0D61-44A9-8495-0AC9E3155BD5}" type="slidenum">
              <a:rPr lang="en-US" altLang="zh-TW" smtClean="0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F0C1FC72-E3F7-4419-8E1E-945FD36E0F38}" type="slidenum">
              <a:rPr lang="en-US" altLang="zh-TW" smtClean="0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圓角化對角線角落矩形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10" name="日期版面配置區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1" name="投影片編號版面配置區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64204175-8E02-4E42-BA8A-5433453D1E53}" type="slidenum">
              <a:rPr lang="en-US" altLang="zh-TW" smtClean="0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2" name="頁尾版面配置區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37D10F-AAE9-41E6-AC52-2959B4856E06}" type="slidenum">
              <a:rPr lang="en-US" altLang="zh-TW" smtClean="0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8" name="日期版面配置區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BEA99997-8482-45A9-9759-EE3D0C34A737}" type="slidenum">
              <a:rPr lang="en-US" altLang="zh-TW" smtClean="0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8720270B-1521-4A12-8E02-9ABA2543BCA8}" type="slidenum">
              <a:rPr lang="en-US" altLang="zh-TW" smtClean="0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矩形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045ABD1D-4C68-4018-AFAE-36269EB4CF7E}" type="slidenum">
              <a:rPr lang="en-US" altLang="zh-TW" smtClean="0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5B19391-C34E-4F61-8626-EB46BF4958EF}" type="slidenum">
              <a:rPr lang="en-US" altLang="zh-TW" smtClean="0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98F5318-25EB-47FB-B770-3A89198DCC7B}" type="slidenum">
              <a:rPr lang="en-US" altLang="zh-TW" smtClean="0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C3B3-630A-49F7-9F77-D65AEAC50B96}" type="datetimeFigureOut">
              <a:rPr lang="zh-TW" altLang="en-US" smtClean="0"/>
              <a:t>2015/1/7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170E-8495-43B4-9200-D631522AD6F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17652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9" name="日期版面配置區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9560307A-37FD-49DA-B7A8-BE8E4EEE37BF}" type="slidenum">
              <a:rPr lang="en-US" altLang="zh-TW" smtClean="0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1" name="頁尾版面配置區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13" name="圖片版面配置區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zh-TW" alt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按一下圖示以新增圖片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日期版面配置區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07DE9C8D-12FB-4583-8C2E-AB19B226A9BB}" type="slidenum">
              <a:rPr lang="en-US" altLang="zh-TW" smtClean="0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6D6367E-0D61-44A9-8495-0AC9E3155BD5}" type="slidenum">
              <a:rPr lang="en-US" altLang="zh-TW" smtClean="0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0C1FC72-E3F7-4419-8E1E-945FD36E0F38}" type="slidenum">
              <a:rPr lang="en-US" altLang="zh-TW" smtClean="0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C3B3-630A-49F7-9F77-D65AEAC50B96}" type="datetimeFigureOut">
              <a:rPr lang="zh-TW" altLang="en-US" smtClean="0"/>
              <a:t>2015/1/7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170E-8495-43B4-9200-D631522AD6F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09268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C3B3-630A-49F7-9F77-D65AEAC50B96}" type="datetimeFigureOut">
              <a:rPr lang="zh-TW" altLang="en-US" smtClean="0"/>
              <a:t>2015/1/7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170E-8495-43B4-9200-D631522AD6F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32277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C3B3-630A-49F7-9F77-D65AEAC50B96}" type="datetimeFigureOut">
              <a:rPr lang="zh-TW" altLang="en-US" smtClean="0"/>
              <a:t>2015/1/7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170E-8495-43B4-9200-D631522AD6F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73321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C3B3-630A-49F7-9F77-D65AEAC50B96}" type="datetimeFigureOut">
              <a:rPr lang="zh-TW" altLang="en-US" smtClean="0"/>
              <a:t>2015/1/7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170E-8495-43B4-9200-D631522AD6F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12556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C3B3-630A-49F7-9F77-D65AEAC50B96}" type="datetimeFigureOut">
              <a:rPr lang="zh-TW" altLang="en-US" smtClean="0"/>
              <a:t>2015/1/7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170E-8495-43B4-9200-D631522AD6F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63499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C3B3-630A-49F7-9F77-D65AEAC50B96}" type="datetimeFigureOut">
              <a:rPr lang="zh-TW" altLang="en-US" smtClean="0"/>
              <a:t>2015/1/7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170E-8495-43B4-9200-D631522AD6F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43468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Cement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06C3B3-630A-49F7-9F77-D65AEAC50B96}" type="datetimeFigureOut">
              <a:rPr lang="zh-TW" altLang="en-US" smtClean="0"/>
              <a:t>2015/1/7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65170E-8495-43B4-9200-D631522AD6F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46071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CA06C3B3-630A-49F7-9F77-D65AEAC50B96}" type="datetimeFigureOut">
              <a:rPr lang="zh-TW" altLang="en-US" smtClean="0"/>
              <a:t>2015/1/7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6D65170E-8495-43B4-9200-D631522AD6F9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圓角化對角線角落矩形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zh-TW" altLang="en-US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CA06C3B3-630A-49F7-9F77-D65AEAC50B96}" type="datetimeFigureOut">
              <a:rPr lang="zh-TW" altLang="en-US" smtClean="0"/>
              <a:t>2015/1/7</a:t>
            </a:fld>
            <a:endParaRPr lang="zh-TW" altLang="en-US"/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6D65170E-8495-43B4-9200-D631522AD6F9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2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0.jpeg"/><Relationship Id="rId5" Type="http://schemas.openxmlformats.org/officeDocument/2006/relationships/slide" Target="slide8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10.jpeg"/><Relationship Id="rId5" Type="http://schemas.openxmlformats.org/officeDocument/2006/relationships/slide" Target="slide8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10.jpeg"/><Relationship Id="rId5" Type="http://schemas.openxmlformats.org/officeDocument/2006/relationships/slide" Target="slide8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0.jpeg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6" Type="http://schemas.openxmlformats.org/officeDocument/2006/relationships/slide" Target="slide8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0.jpeg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6" Type="http://schemas.openxmlformats.org/officeDocument/2006/relationships/slide" Target="slide8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0.jpeg"/><Relationship Id="rId4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8.png"/><Relationship Id="rId5" Type="http://schemas.openxmlformats.org/officeDocument/2006/relationships/image" Target="../media/image10.jpeg"/><Relationship Id="rId4" Type="http://schemas.openxmlformats.org/officeDocument/2006/relationships/slide" Target="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 trans="1000" intensity="2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1"/>
          <p:cNvSpPr>
            <a:spLocks noGrp="1"/>
          </p:cNvSpPr>
          <p:nvPr>
            <p:ph type="title"/>
          </p:nvPr>
        </p:nvSpPr>
        <p:spPr>
          <a:xfrm>
            <a:off x="3275856" y="116632"/>
            <a:ext cx="4032448" cy="1080120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zh-TW" altLang="en-US" sz="6700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擦桌子</a:t>
            </a:r>
            <a:endParaRPr lang="zh-TW" altLang="en-US" sz="67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val="1646898847"/>
              </p:ext>
            </p:extLst>
          </p:nvPr>
        </p:nvGraphicFramePr>
        <p:xfrm>
          <a:off x="683568" y="908720"/>
          <a:ext cx="8064896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81635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4"/>
          <p:cNvSpPr>
            <a:spLocks noGrp="1" noChangeArrowheads="1"/>
          </p:cNvSpPr>
          <p:nvPr>
            <p:ph type="title"/>
          </p:nvPr>
        </p:nvSpPr>
        <p:spPr>
          <a:xfrm>
            <a:off x="323528" y="692696"/>
            <a:ext cx="8381260" cy="576065"/>
          </a:xfrm>
        </p:spPr>
        <p:txBody>
          <a:bodyPr>
            <a:normAutofit fontScale="90000"/>
          </a:bodyPr>
          <a:lstStyle/>
          <a:p>
            <a:pPr lvl="0"/>
            <a:r>
              <a:rPr lang="en-US" altLang="zh-TW" sz="4000" dirty="0" smtClean="0"/>
              <a:t>2</a:t>
            </a:r>
            <a:r>
              <a:rPr lang="en-US" altLang="zh-TW" sz="4000" dirty="0"/>
              <a:t>.</a:t>
            </a:r>
            <a:r>
              <a:rPr lang="zh-TW" altLang="en-US" sz="4000" dirty="0"/>
              <a:t>左右來回擦 （或上下來回擦）</a:t>
            </a:r>
            <a:br>
              <a:rPr lang="zh-TW" altLang="en-US" sz="4000" dirty="0"/>
            </a:br>
            <a:r>
              <a:rPr lang="zh-TW" altLang="en-US" dirty="0"/>
              <a:t> </a:t>
            </a:r>
          </a:p>
        </p:txBody>
      </p:sp>
      <p:pic>
        <p:nvPicPr>
          <p:cNvPr id="2" name="2.左右來回擦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544" y="1667008"/>
            <a:ext cx="7200800" cy="4930343"/>
          </a:xfrm>
        </p:spPr>
      </p:pic>
      <p:pic>
        <p:nvPicPr>
          <p:cNvPr id="12" name="Picture 2" descr="http://t1.gstatic.com/images?q=tbn:ANd9GcTsgNhPB2GZ5Mua-f2Nhl5Fp2_fZKikfJHq2rhxXwGdQfbTXGkKfA&amp;t=1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820" y="5052197"/>
            <a:ext cx="991991" cy="9919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動作按鈕: 起點 12">
            <a:hlinkClick r:id="" action="ppaction://hlinkshowjump?jump=firstslide" highlightClick="1"/>
          </p:cNvPr>
          <p:cNvSpPr/>
          <p:nvPr/>
        </p:nvSpPr>
        <p:spPr>
          <a:xfrm>
            <a:off x="7950699" y="6044189"/>
            <a:ext cx="1008112" cy="648072"/>
          </a:xfrm>
          <a:prstGeom prst="actionButtonBeginning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3347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altLang="zh-TW" sz="3600" dirty="0"/>
              <a:t>3.</a:t>
            </a:r>
            <a:r>
              <a:rPr lang="zh-TW" altLang="en-US" sz="3600" dirty="0"/>
              <a:t>角落不要忘（以方桌為例）</a:t>
            </a:r>
            <a:br>
              <a:rPr lang="zh-TW" altLang="en-US" sz="3600" dirty="0"/>
            </a:br>
            <a:endParaRPr lang="zh-TW" altLang="en-US" sz="3500" dirty="0"/>
          </a:p>
        </p:txBody>
      </p:sp>
      <p:pic>
        <p:nvPicPr>
          <p:cNvPr id="2" name="3.角落不要忘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536" y="1700807"/>
            <a:ext cx="7344816" cy="4991453"/>
          </a:xfrm>
        </p:spPr>
      </p:pic>
      <p:pic>
        <p:nvPicPr>
          <p:cNvPr id="12" name="Picture 2" descr="http://t1.gstatic.com/images?q=tbn:ANd9GcTsgNhPB2GZ5Mua-f2Nhl5Fp2_fZKikfJHq2rhxXwGdQfbTXGkKfA&amp;t=1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820" y="5052197"/>
            <a:ext cx="991991" cy="9919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動作按鈕: 起點 12">
            <a:hlinkClick r:id="" action="ppaction://hlinkshowjump?jump=firstslide" highlightClick="1"/>
          </p:cNvPr>
          <p:cNvSpPr/>
          <p:nvPr/>
        </p:nvSpPr>
        <p:spPr>
          <a:xfrm>
            <a:off x="7950699" y="6044189"/>
            <a:ext cx="1008112" cy="648072"/>
          </a:xfrm>
          <a:prstGeom prst="actionButtonBeginning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45605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>
          <a:xfrm>
            <a:off x="81555" y="574406"/>
            <a:ext cx="8381260" cy="1054394"/>
          </a:xfrm>
        </p:spPr>
        <p:txBody>
          <a:bodyPr/>
          <a:lstStyle/>
          <a:p>
            <a:pPr lvl="0"/>
            <a:r>
              <a:rPr lang="en-US" altLang="zh-TW" sz="3600" dirty="0" smtClean="0"/>
              <a:t>4</a:t>
            </a:r>
            <a:r>
              <a:rPr lang="en-US" altLang="zh-TW" sz="3600" dirty="0"/>
              <a:t>.</a:t>
            </a:r>
            <a:r>
              <a:rPr lang="zh-TW" altLang="zh-TW" sz="3600" dirty="0"/>
              <a:t>翻面再一次</a:t>
            </a:r>
            <a:r>
              <a:rPr lang="zh-TW" altLang="en-US" sz="3600" dirty="0">
                <a:solidFill>
                  <a:srgbClr val="FFFF00"/>
                </a:solidFill>
              </a:rPr>
              <a:t> </a:t>
            </a:r>
            <a:r>
              <a:rPr lang="zh-TW" altLang="en-US" sz="3600" dirty="0"/>
              <a:t/>
            </a:r>
            <a:br>
              <a:rPr lang="zh-TW" altLang="en-US" sz="3600" dirty="0"/>
            </a:br>
            <a:endParaRPr lang="zh-TW" altLang="en-US" sz="3500" dirty="0"/>
          </a:p>
        </p:txBody>
      </p:sp>
      <p:pic>
        <p:nvPicPr>
          <p:cNvPr id="2" name="4.翻面再一次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1637288"/>
            <a:ext cx="7560840" cy="4960063"/>
          </a:xfrm>
        </p:spPr>
      </p:pic>
      <p:pic>
        <p:nvPicPr>
          <p:cNvPr id="12" name="Picture 2" descr="http://t1.gstatic.com/images?q=tbn:ANd9GcTsgNhPB2GZ5Mua-f2Nhl5Fp2_fZKikfJHq2rhxXwGdQfbTXGkKfA&amp;t=1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820" y="5052197"/>
            <a:ext cx="991991" cy="9919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動作按鈕: 起點 12">
            <a:hlinkClick r:id="" action="ppaction://hlinkshowjump?jump=firstslide" highlightClick="1"/>
          </p:cNvPr>
          <p:cNvSpPr/>
          <p:nvPr/>
        </p:nvSpPr>
        <p:spPr>
          <a:xfrm>
            <a:off x="7950699" y="6044189"/>
            <a:ext cx="1008112" cy="648072"/>
          </a:xfrm>
          <a:prstGeom prst="actionButtonBeginning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99311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332656"/>
            <a:ext cx="9144000" cy="6858000"/>
          </a:xfrm>
          <a:prstGeom prst="rect">
            <a:avLst/>
          </a:prstGeom>
        </p:spPr>
      </p:pic>
      <p:grpSp>
        <p:nvGrpSpPr>
          <p:cNvPr id="6" name="群組 5"/>
          <p:cNvGrpSpPr/>
          <p:nvPr/>
        </p:nvGrpSpPr>
        <p:grpSpPr>
          <a:xfrm>
            <a:off x="3133599" y="229392"/>
            <a:ext cx="2734545" cy="705123"/>
            <a:chOff x="857444" y="-1564928"/>
            <a:chExt cx="2734545" cy="705123"/>
          </a:xfrm>
          <a:scene3d>
            <a:camera prst="orthographicFront"/>
            <a:lightRig rig="flat" dir="t"/>
          </a:scene3d>
        </p:grpSpPr>
        <p:sp>
          <p:nvSpPr>
            <p:cNvPr id="7" name="圓角矩形 6"/>
            <p:cNvSpPr/>
            <p:nvPr/>
          </p:nvSpPr>
          <p:spPr>
            <a:xfrm>
              <a:off x="962175" y="-1564928"/>
              <a:ext cx="2629814" cy="705123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</p:sp>
        <p:sp>
          <p:nvSpPr>
            <p:cNvPr id="8" name="圓角矩形 4"/>
            <p:cNvSpPr/>
            <p:nvPr/>
          </p:nvSpPr>
          <p:spPr>
            <a:xfrm>
              <a:off x="857444" y="-1530506"/>
              <a:ext cx="2560972" cy="63628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56644" tIns="95250" rIns="95250" bIns="95250" numCol="1" spcCol="1270" anchor="ctr" anchorCtr="0">
              <a:noAutofit/>
            </a:bodyPr>
            <a:lstStyle/>
            <a:p>
              <a:pPr lvl="0" algn="l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500" kern="1200" dirty="0" smtClean="0">
                  <a:solidFill>
                    <a:schemeClr val="bg1"/>
                  </a:solidFill>
                </a:rPr>
                <a:t>觀看</a:t>
              </a:r>
              <a:r>
                <a:rPr lang="zh-TW" altLang="en-US" sz="2500" kern="1200" dirty="0" smtClean="0">
                  <a:solidFill>
                    <a:srgbClr val="FF0000"/>
                  </a:solidFill>
                </a:rPr>
                <a:t>錯誤</a:t>
              </a:r>
              <a:r>
                <a:rPr lang="zh-TW" altLang="en-US" sz="2500" kern="1200" dirty="0" smtClean="0">
                  <a:solidFill>
                    <a:schemeClr val="bg1"/>
                  </a:solidFill>
                </a:rPr>
                <a:t>影片</a:t>
              </a:r>
              <a:endParaRPr lang="zh-TW" altLang="en-US" sz="2500" kern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6" name="動作按鈕: 起點 15">
            <a:hlinkClick r:id="" action="ppaction://hlinkshowjump?jump=firstslide" highlightClick="1"/>
          </p:cNvPr>
          <p:cNvSpPr/>
          <p:nvPr/>
        </p:nvSpPr>
        <p:spPr>
          <a:xfrm>
            <a:off x="7950699" y="6044189"/>
            <a:ext cx="1008112" cy="648072"/>
          </a:xfrm>
          <a:prstGeom prst="actionButtonBeginning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擦桌-錯誤版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3568" y="1196752"/>
            <a:ext cx="7632848" cy="4608512"/>
          </a:xfrm>
        </p:spPr>
      </p:pic>
      <p:pic>
        <p:nvPicPr>
          <p:cNvPr id="15" name="Picture 2" descr="http://t1.gstatic.com/images?q=tbn:ANd9GcTsgNhPB2GZ5Mua-f2Nhl5Fp2_fZKikfJHq2rhxXwGdQfbTXGkKfA&amp;t=1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820" y="5052197"/>
            <a:ext cx="991991" cy="9919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3717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332656"/>
            <a:ext cx="9144000" cy="6858000"/>
          </a:xfrm>
          <a:prstGeom prst="rect">
            <a:avLst/>
          </a:prstGeom>
        </p:spPr>
      </p:pic>
      <p:grpSp>
        <p:nvGrpSpPr>
          <p:cNvPr id="6" name="群組 5"/>
          <p:cNvGrpSpPr/>
          <p:nvPr/>
        </p:nvGrpSpPr>
        <p:grpSpPr>
          <a:xfrm>
            <a:off x="3133599" y="229392"/>
            <a:ext cx="2734545" cy="705123"/>
            <a:chOff x="857444" y="-1564928"/>
            <a:chExt cx="2734545" cy="705123"/>
          </a:xfrm>
          <a:scene3d>
            <a:camera prst="orthographicFront"/>
            <a:lightRig rig="flat" dir="t"/>
          </a:scene3d>
        </p:grpSpPr>
        <p:sp>
          <p:nvSpPr>
            <p:cNvPr id="7" name="圓角矩形 6"/>
            <p:cNvSpPr/>
            <p:nvPr/>
          </p:nvSpPr>
          <p:spPr>
            <a:xfrm>
              <a:off x="962175" y="-1564928"/>
              <a:ext cx="2629814" cy="705123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</p:sp>
        <p:sp>
          <p:nvSpPr>
            <p:cNvPr id="8" name="圓角矩形 4"/>
            <p:cNvSpPr/>
            <p:nvPr/>
          </p:nvSpPr>
          <p:spPr>
            <a:xfrm>
              <a:off x="857444" y="-1530506"/>
              <a:ext cx="2560972" cy="63628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56644" tIns="95250" rIns="95250" bIns="95250" numCol="1" spcCol="1270" anchor="ctr" anchorCtr="0">
              <a:noAutofit/>
            </a:bodyPr>
            <a:lstStyle/>
            <a:p>
              <a:pPr lvl="0" algn="l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500" kern="1200" dirty="0" smtClean="0">
                  <a:solidFill>
                    <a:schemeClr val="bg1"/>
                  </a:solidFill>
                </a:rPr>
                <a:t>觀看</a:t>
              </a:r>
              <a:r>
                <a:rPr lang="zh-TW" altLang="en-US" sz="2500" kern="1200" dirty="0" smtClean="0">
                  <a:solidFill>
                    <a:srgbClr val="FFFF00"/>
                  </a:solidFill>
                </a:rPr>
                <a:t>正確</a:t>
              </a:r>
              <a:r>
                <a:rPr lang="zh-TW" altLang="en-US" sz="2500" kern="1200" dirty="0" smtClean="0">
                  <a:solidFill>
                    <a:schemeClr val="bg1"/>
                  </a:solidFill>
                </a:rPr>
                <a:t>影片</a:t>
              </a:r>
              <a:endParaRPr lang="zh-TW" altLang="en-US" sz="2500" kern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6" name="動作按鈕: 起點 15">
            <a:hlinkClick r:id="" action="ppaction://hlinkshowjump?jump=firstslide" highlightClick="1"/>
          </p:cNvPr>
          <p:cNvSpPr/>
          <p:nvPr/>
        </p:nvSpPr>
        <p:spPr>
          <a:xfrm>
            <a:off x="7950699" y="6044189"/>
            <a:ext cx="1008112" cy="648072"/>
          </a:xfrm>
          <a:prstGeom prst="actionButtonBeginning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擦桌-正確版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1560" y="1141292"/>
            <a:ext cx="7704856" cy="4663971"/>
          </a:xfrm>
        </p:spPr>
      </p:pic>
      <p:pic>
        <p:nvPicPr>
          <p:cNvPr id="15" name="Picture 2" descr="http://t1.gstatic.com/images?q=tbn:ANd9GcTsgNhPB2GZ5Mua-f2Nhl5Fp2_fZKikfJHq2rhxXwGdQfbTXGkKfA&amp;t=1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820" y="5052197"/>
            <a:ext cx="991991" cy="9919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2527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04813"/>
            <a:ext cx="8229600" cy="1143000"/>
          </a:xfrm>
        </p:spPr>
        <p:txBody>
          <a:bodyPr/>
          <a:lstStyle/>
          <a:p>
            <a:r>
              <a:rPr lang="zh-TW" altLang="en-US" sz="5400" dirty="0">
                <a:ea typeface="標楷體" pitchFamily="65" charset="-120"/>
              </a:rPr>
              <a:t>什麼時候我們要擦桌子</a:t>
            </a:r>
            <a:r>
              <a:rPr lang="zh-TW" altLang="en-US" dirty="0"/>
              <a:t>？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63713" y="2420938"/>
            <a:ext cx="6769100" cy="2160587"/>
          </a:xfrm>
        </p:spPr>
        <p:txBody>
          <a:bodyPr/>
          <a:lstStyle/>
          <a:p>
            <a:r>
              <a:rPr lang="zh-TW" altLang="en-US" sz="3600" b="1">
                <a:ea typeface="標楷體" pitchFamily="65" charset="-120"/>
              </a:rPr>
              <a:t>桌子髒掉了</a:t>
            </a:r>
            <a:r>
              <a:rPr lang="zh-TW" altLang="en-US" sz="2800" b="1"/>
              <a:t>（有紙屑、滴到顏料</a:t>
            </a:r>
            <a:r>
              <a:rPr lang="en-US" altLang="zh-TW" sz="2800" b="1"/>
              <a:t>..</a:t>
            </a:r>
            <a:r>
              <a:rPr lang="zh-TW" altLang="en-US" sz="2800" b="1"/>
              <a:t>）</a:t>
            </a:r>
          </a:p>
          <a:p>
            <a:r>
              <a:rPr lang="zh-TW" altLang="en-US" sz="3600" b="1">
                <a:ea typeface="標楷體" pitchFamily="65" charset="-120"/>
              </a:rPr>
              <a:t>吃完飯後</a:t>
            </a:r>
          </a:p>
        </p:txBody>
      </p:sp>
      <p:pic>
        <p:nvPicPr>
          <p:cNvPr id="16388" name="Picture 4" descr="bs00288_"/>
          <p:cNvPicPr>
            <a:picLocks noChangeAspect="1" noChangeArrowheads="1"/>
          </p:cNvPicPr>
          <p:nvPr/>
        </p:nvPicPr>
        <p:blipFill>
          <a:blip r:embed="rId2" cstate="print">
            <a:lum brigh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4038600"/>
            <a:ext cx="2881313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0" name="Oval 6"/>
          <p:cNvSpPr>
            <a:spLocks noChangeArrowheads="1"/>
          </p:cNvSpPr>
          <p:nvPr/>
        </p:nvSpPr>
        <p:spPr bwMode="auto">
          <a:xfrm>
            <a:off x="6516688" y="4437063"/>
            <a:ext cx="71437" cy="71437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6391" name="Oval 7"/>
          <p:cNvSpPr>
            <a:spLocks noChangeArrowheads="1"/>
          </p:cNvSpPr>
          <p:nvPr/>
        </p:nvSpPr>
        <p:spPr bwMode="auto">
          <a:xfrm>
            <a:off x="6948488" y="4437063"/>
            <a:ext cx="144462" cy="287337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6392" name="Oval 8"/>
          <p:cNvSpPr>
            <a:spLocks noChangeArrowheads="1"/>
          </p:cNvSpPr>
          <p:nvPr/>
        </p:nvSpPr>
        <p:spPr bwMode="auto">
          <a:xfrm>
            <a:off x="7235825" y="4508500"/>
            <a:ext cx="71438" cy="7143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6393" name="Oval 9"/>
          <p:cNvSpPr>
            <a:spLocks noChangeArrowheads="1"/>
          </p:cNvSpPr>
          <p:nvPr/>
        </p:nvSpPr>
        <p:spPr bwMode="auto">
          <a:xfrm>
            <a:off x="6588125" y="4508500"/>
            <a:ext cx="142875" cy="144463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9" name="Picture 2" descr="http://t1.gstatic.com/images?q=tbn:ANd9GcTsgNhPB2GZ5Mua-f2Nhl5Fp2_fZKikfJHq2rhxXwGdQfbTXGkKfA&amp;t=1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820" y="5052197"/>
            <a:ext cx="991991" cy="9919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動作按鈕: 起點 9">
            <a:hlinkClick r:id="" action="ppaction://hlinkshowjump?jump=firstslide" highlightClick="1"/>
          </p:cNvPr>
          <p:cNvSpPr/>
          <p:nvPr/>
        </p:nvSpPr>
        <p:spPr>
          <a:xfrm>
            <a:off x="7950699" y="6044189"/>
            <a:ext cx="1008112" cy="648072"/>
          </a:xfrm>
          <a:prstGeom prst="actionButtonBeginning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2552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-1404664" y="188640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5400" dirty="0">
                <a:ea typeface="標楷體" pitchFamily="65" charset="-120"/>
              </a:rPr>
              <a:t>擦桌子四步驟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2484438" y="1916113"/>
            <a:ext cx="5256212" cy="4137025"/>
          </a:xfrm>
        </p:spPr>
        <p:txBody>
          <a:bodyPr/>
          <a:lstStyle/>
          <a:p>
            <a:pPr>
              <a:buFontTx/>
              <a:buNone/>
            </a:pPr>
            <a:r>
              <a:rPr lang="en-US" altLang="zh-TW" sz="5400" b="1" dirty="0">
                <a:solidFill>
                  <a:srgbClr val="3333CC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en-US" altLang="zh-TW" sz="5400" dirty="0">
                <a:solidFill>
                  <a:srgbClr val="3333CC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5400" b="1" dirty="0">
                <a:solidFill>
                  <a:srgbClr val="3333CC"/>
                </a:solidFill>
                <a:latin typeface="標楷體" pitchFamily="65" charset="-120"/>
                <a:ea typeface="標楷體" pitchFamily="65" charset="-120"/>
              </a:rPr>
              <a:t>抹布摺一半</a:t>
            </a:r>
          </a:p>
          <a:p>
            <a:pPr>
              <a:buFontTx/>
              <a:buNone/>
            </a:pPr>
            <a:r>
              <a:rPr lang="en-US" altLang="zh-TW" sz="5400" b="1" dirty="0">
                <a:solidFill>
                  <a:srgbClr val="3333CC"/>
                </a:solidFill>
                <a:latin typeface="標楷體" pitchFamily="65" charset="-120"/>
                <a:ea typeface="標楷體" pitchFamily="65" charset="-120"/>
              </a:rPr>
              <a:t>2 </a:t>
            </a:r>
            <a:r>
              <a:rPr lang="zh-TW" altLang="en-US" sz="5400" b="1" dirty="0">
                <a:solidFill>
                  <a:srgbClr val="3333CC"/>
                </a:solidFill>
                <a:latin typeface="標楷體" pitchFamily="65" charset="-120"/>
                <a:ea typeface="標楷體" pitchFamily="65" charset="-120"/>
              </a:rPr>
              <a:t>左右來回擦</a:t>
            </a:r>
          </a:p>
          <a:p>
            <a:pPr>
              <a:buFontTx/>
              <a:buNone/>
            </a:pPr>
            <a:r>
              <a:rPr lang="en-US" altLang="zh-TW" sz="5400" b="1" dirty="0">
                <a:solidFill>
                  <a:srgbClr val="3333CC"/>
                </a:solidFill>
                <a:latin typeface="標楷體" pitchFamily="65" charset="-120"/>
                <a:ea typeface="標楷體" pitchFamily="65" charset="-120"/>
              </a:rPr>
              <a:t>3 </a:t>
            </a:r>
            <a:r>
              <a:rPr lang="zh-TW" altLang="en-US" sz="5400" b="1" dirty="0">
                <a:solidFill>
                  <a:srgbClr val="3333CC"/>
                </a:solidFill>
                <a:latin typeface="標楷體" pitchFamily="65" charset="-120"/>
                <a:ea typeface="標楷體" pitchFamily="65" charset="-120"/>
              </a:rPr>
              <a:t>角落不要忘</a:t>
            </a:r>
          </a:p>
          <a:p>
            <a:pPr>
              <a:buFontTx/>
              <a:buNone/>
            </a:pPr>
            <a:r>
              <a:rPr lang="en-US" altLang="zh-TW" sz="5400" b="1" dirty="0">
                <a:solidFill>
                  <a:srgbClr val="3333CC"/>
                </a:solidFill>
                <a:latin typeface="標楷體" pitchFamily="65" charset="-120"/>
                <a:ea typeface="標楷體" pitchFamily="65" charset="-120"/>
              </a:rPr>
              <a:t>4 </a:t>
            </a:r>
            <a:r>
              <a:rPr lang="zh-TW" altLang="en-US" sz="5400" b="1" dirty="0">
                <a:solidFill>
                  <a:srgbClr val="3333CC"/>
                </a:solidFill>
                <a:latin typeface="標楷體" pitchFamily="65" charset="-120"/>
                <a:ea typeface="標楷體" pitchFamily="65" charset="-120"/>
              </a:rPr>
              <a:t>翻面再一次</a:t>
            </a:r>
          </a:p>
        </p:txBody>
      </p:sp>
      <p:pic>
        <p:nvPicPr>
          <p:cNvPr id="4" name="Picture 2" descr="http://t1.gstatic.com/images?q=tbn:ANd9GcTsgNhPB2GZ5Mua-f2Nhl5Fp2_fZKikfJHq2rhxXwGdQfbTXGkKfA&amp;t=1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820" y="5052197"/>
            <a:ext cx="991991" cy="9919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動作按鈕: 起點 4">
            <a:hlinkClick r:id="" action="ppaction://hlinkshowjump?jump=firstslide" highlightClick="1"/>
          </p:cNvPr>
          <p:cNvSpPr/>
          <p:nvPr/>
        </p:nvSpPr>
        <p:spPr>
          <a:xfrm>
            <a:off x="7950699" y="6044189"/>
            <a:ext cx="1008112" cy="648072"/>
          </a:xfrm>
          <a:prstGeom prst="actionButtonBeginning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19285547"/>
      </p:ext>
    </p:extLst>
  </p:cSld>
  <p:clrMapOvr>
    <a:masterClrMapping/>
  </p:clrMapOvr>
  <p:transition>
    <p:sndAc>
      <p:stSnd>
        <p:snd r:embed="rId2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Grp="1" noChangeArrowheads="1"/>
          </p:cNvSpPr>
          <p:nvPr>
            <p:ph type="title"/>
          </p:nvPr>
        </p:nvSpPr>
        <p:spPr>
          <a:xfrm>
            <a:off x="-1280319" y="332656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sz="5400" b="1" dirty="0">
                <a:solidFill>
                  <a:srgbClr val="3333CC"/>
                </a:solidFill>
                <a:latin typeface="標楷體" pitchFamily="65" charset="-120"/>
                <a:ea typeface="標楷體" pitchFamily="65" charset="-120"/>
                <a:cs typeface="+mn-cs"/>
              </a:rPr>
              <a:t>1 </a:t>
            </a:r>
            <a:r>
              <a:rPr lang="zh-TW" altLang="en-US" sz="5400" b="1" dirty="0">
                <a:solidFill>
                  <a:srgbClr val="3333CC"/>
                </a:solidFill>
                <a:latin typeface="標楷體" pitchFamily="65" charset="-120"/>
                <a:ea typeface="標楷體" pitchFamily="65" charset="-120"/>
                <a:cs typeface="+mn-cs"/>
              </a:rPr>
              <a:t>抹布折一半</a:t>
            </a:r>
          </a:p>
        </p:txBody>
      </p:sp>
      <p:pic>
        <p:nvPicPr>
          <p:cNvPr id="4101" name="Picture 5" descr="DSC02863"/>
          <p:cNvPicPr>
            <a:picLocks noChangeAspect="1" noChangeArrowheads="1"/>
          </p:cNvPicPr>
          <p:nvPr/>
        </p:nvPicPr>
        <p:blipFill>
          <a:blip r:embed="rId2" cstate="print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1" r="4341"/>
          <a:stretch>
            <a:fillRect/>
          </a:stretch>
        </p:blipFill>
        <p:spPr bwMode="auto">
          <a:xfrm>
            <a:off x="395288" y="2565400"/>
            <a:ext cx="3529012" cy="287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SC02864"/>
          <p:cNvPicPr>
            <a:picLocks noChangeAspect="1" noChangeArrowheads="1"/>
          </p:cNvPicPr>
          <p:nvPr/>
        </p:nvPicPr>
        <p:blipFill>
          <a:blip r:embed="rId3" cstate="print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7" r="6242"/>
          <a:stretch>
            <a:fillRect/>
          </a:stretch>
        </p:blipFill>
        <p:spPr bwMode="auto">
          <a:xfrm>
            <a:off x="5508625" y="2565400"/>
            <a:ext cx="2881313" cy="287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3" name="Line 7"/>
          <p:cNvSpPr>
            <a:spLocks noChangeShapeType="1"/>
          </p:cNvSpPr>
          <p:nvPr/>
        </p:nvSpPr>
        <p:spPr bwMode="auto">
          <a:xfrm>
            <a:off x="4140200" y="4005263"/>
            <a:ext cx="936625" cy="0"/>
          </a:xfrm>
          <a:prstGeom prst="line">
            <a:avLst/>
          </a:prstGeom>
          <a:noFill/>
          <a:ln w="1016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pic>
        <p:nvPicPr>
          <p:cNvPr id="6" name="Picture 2" descr="http://t1.gstatic.com/images?q=tbn:ANd9GcTsgNhPB2GZ5Mua-f2Nhl5Fp2_fZKikfJHq2rhxXwGdQfbTXGkKfA&amp;t=1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820" y="5052197"/>
            <a:ext cx="991991" cy="9919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動作按鈕: 起點 6">
            <a:hlinkClick r:id="" action="ppaction://hlinkshowjump?jump=firstslide" highlightClick="1"/>
          </p:cNvPr>
          <p:cNvSpPr/>
          <p:nvPr/>
        </p:nvSpPr>
        <p:spPr>
          <a:xfrm>
            <a:off x="7950699" y="6044189"/>
            <a:ext cx="1008112" cy="648072"/>
          </a:xfrm>
          <a:prstGeom prst="actionButtonBeginning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528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>
          <a:xfrm>
            <a:off x="-1136674" y="26064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sz="5400" b="1" dirty="0">
                <a:solidFill>
                  <a:srgbClr val="3333CC"/>
                </a:solidFill>
                <a:latin typeface="標楷體" pitchFamily="65" charset="-120"/>
                <a:ea typeface="標楷體" pitchFamily="65" charset="-120"/>
                <a:cs typeface="+mn-cs"/>
              </a:rPr>
              <a:t>2 </a:t>
            </a:r>
            <a:r>
              <a:rPr lang="zh-TW" altLang="en-US" sz="5400" b="1" dirty="0">
                <a:solidFill>
                  <a:srgbClr val="3333CC"/>
                </a:solidFill>
                <a:latin typeface="標楷體" pitchFamily="65" charset="-120"/>
                <a:ea typeface="標楷體" pitchFamily="65" charset="-120"/>
                <a:cs typeface="+mn-cs"/>
              </a:rPr>
              <a:t>左右來回擦</a:t>
            </a: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1692275" y="2060575"/>
            <a:ext cx="6048375" cy="4032250"/>
          </a:xfrm>
          <a:prstGeom prst="rect">
            <a:avLst/>
          </a:prstGeom>
          <a:solidFill>
            <a:srgbClr val="FFDA3B"/>
          </a:solidFill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126" name="Oval 6"/>
          <p:cNvSpPr>
            <a:spLocks noChangeArrowheads="1"/>
          </p:cNvSpPr>
          <p:nvPr/>
        </p:nvSpPr>
        <p:spPr bwMode="auto">
          <a:xfrm>
            <a:off x="1908175" y="2349500"/>
            <a:ext cx="287338" cy="28733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127" name="Line 7"/>
          <p:cNvSpPr>
            <a:spLocks noChangeShapeType="1"/>
          </p:cNvSpPr>
          <p:nvPr/>
        </p:nvSpPr>
        <p:spPr bwMode="auto">
          <a:xfrm>
            <a:off x="2051050" y="2492375"/>
            <a:ext cx="50419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28" name="Line 8"/>
          <p:cNvSpPr>
            <a:spLocks noChangeShapeType="1"/>
          </p:cNvSpPr>
          <p:nvPr/>
        </p:nvSpPr>
        <p:spPr bwMode="auto">
          <a:xfrm flipH="1">
            <a:off x="2051050" y="3789363"/>
            <a:ext cx="50419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29" name="Line 9"/>
          <p:cNvSpPr>
            <a:spLocks noChangeShapeType="1"/>
          </p:cNvSpPr>
          <p:nvPr/>
        </p:nvSpPr>
        <p:spPr bwMode="auto">
          <a:xfrm>
            <a:off x="2195513" y="5157788"/>
            <a:ext cx="4897437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30" name="Freeform 10"/>
          <p:cNvSpPr>
            <a:spLocks/>
          </p:cNvSpPr>
          <p:nvPr/>
        </p:nvSpPr>
        <p:spPr bwMode="auto">
          <a:xfrm>
            <a:off x="1835150" y="4076700"/>
            <a:ext cx="215900" cy="936625"/>
          </a:xfrm>
          <a:custGeom>
            <a:avLst/>
            <a:gdLst>
              <a:gd name="T0" fmla="*/ 136 w 136"/>
              <a:gd name="T1" fmla="*/ 0 h 590"/>
              <a:gd name="T2" fmla="*/ 0 w 136"/>
              <a:gd name="T3" fmla="*/ 318 h 590"/>
              <a:gd name="T4" fmla="*/ 136 w 136"/>
              <a:gd name="T5" fmla="*/ 590 h 5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36" h="590">
                <a:moveTo>
                  <a:pt x="136" y="0"/>
                </a:moveTo>
                <a:cubicBezTo>
                  <a:pt x="68" y="110"/>
                  <a:pt x="0" y="220"/>
                  <a:pt x="0" y="318"/>
                </a:cubicBezTo>
                <a:cubicBezTo>
                  <a:pt x="0" y="416"/>
                  <a:pt x="113" y="545"/>
                  <a:pt x="136" y="590"/>
                </a:cubicBezTo>
              </a:path>
            </a:pathLst>
          </a:custGeom>
          <a:noFill/>
          <a:ln w="38100" cap="flat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31" name="Freeform 11"/>
          <p:cNvSpPr>
            <a:spLocks/>
          </p:cNvSpPr>
          <p:nvPr/>
        </p:nvSpPr>
        <p:spPr bwMode="auto">
          <a:xfrm>
            <a:off x="7092950" y="2636838"/>
            <a:ext cx="215900" cy="1008062"/>
          </a:xfrm>
          <a:custGeom>
            <a:avLst/>
            <a:gdLst>
              <a:gd name="T0" fmla="*/ 0 w 136"/>
              <a:gd name="T1" fmla="*/ 0 h 635"/>
              <a:gd name="T2" fmla="*/ 136 w 136"/>
              <a:gd name="T3" fmla="*/ 318 h 635"/>
              <a:gd name="T4" fmla="*/ 0 w 136"/>
              <a:gd name="T5" fmla="*/ 635 h 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36" h="635">
                <a:moveTo>
                  <a:pt x="0" y="0"/>
                </a:moveTo>
                <a:cubicBezTo>
                  <a:pt x="68" y="106"/>
                  <a:pt x="136" y="212"/>
                  <a:pt x="136" y="318"/>
                </a:cubicBezTo>
                <a:cubicBezTo>
                  <a:pt x="136" y="424"/>
                  <a:pt x="68" y="529"/>
                  <a:pt x="0" y="635"/>
                </a:cubicBezTo>
              </a:path>
            </a:pathLst>
          </a:custGeom>
          <a:noFill/>
          <a:ln w="38100" cap="flat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32" name="Text Box 12"/>
          <p:cNvSpPr txBox="1">
            <a:spLocks noChangeArrowheads="1"/>
          </p:cNvSpPr>
          <p:nvPr/>
        </p:nvSpPr>
        <p:spPr bwMode="auto">
          <a:xfrm>
            <a:off x="2051050" y="2492375"/>
            <a:ext cx="6492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800" b="1"/>
              <a:t>1</a:t>
            </a:r>
          </a:p>
        </p:txBody>
      </p:sp>
      <p:sp>
        <p:nvSpPr>
          <p:cNvPr id="5133" name="Text Box 13"/>
          <p:cNvSpPr txBox="1">
            <a:spLocks noChangeArrowheads="1"/>
          </p:cNvSpPr>
          <p:nvPr/>
        </p:nvSpPr>
        <p:spPr bwMode="auto">
          <a:xfrm>
            <a:off x="6588125" y="3284538"/>
            <a:ext cx="6492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800" b="1"/>
              <a:t>2</a:t>
            </a:r>
          </a:p>
        </p:txBody>
      </p: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2339975" y="4652963"/>
            <a:ext cx="6492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800" b="1"/>
              <a:t>3</a:t>
            </a:r>
          </a:p>
        </p:txBody>
      </p:sp>
      <p:pic>
        <p:nvPicPr>
          <p:cNvPr id="13" name="Picture 2" descr="http://t1.gstatic.com/images?q=tbn:ANd9GcTsgNhPB2GZ5Mua-f2Nhl5Fp2_fZKikfJHq2rhxXwGdQfbTXGkKfA&amp;t=1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820" y="5052197"/>
            <a:ext cx="991991" cy="9919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動作按鈕: 起點 13">
            <a:hlinkClick r:id="" action="ppaction://hlinkshowjump?jump=firstslide" highlightClick="1"/>
          </p:cNvPr>
          <p:cNvSpPr/>
          <p:nvPr/>
        </p:nvSpPr>
        <p:spPr>
          <a:xfrm>
            <a:off x="7950699" y="6044189"/>
            <a:ext cx="1008112" cy="648072"/>
          </a:xfrm>
          <a:prstGeom prst="actionButtonBeginning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8500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7" grpId="0" animBg="1"/>
      <p:bldP spid="5128" grpId="0" animBg="1"/>
      <p:bldP spid="51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-1061796" y="26064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sz="5400" b="1" dirty="0">
                <a:solidFill>
                  <a:srgbClr val="3333CC"/>
                </a:solidFill>
                <a:latin typeface="標楷體" pitchFamily="65" charset="-120"/>
                <a:ea typeface="標楷體" pitchFamily="65" charset="-120"/>
                <a:cs typeface="+mn-cs"/>
              </a:rPr>
              <a:t>3 </a:t>
            </a:r>
            <a:r>
              <a:rPr lang="zh-TW" altLang="en-US" sz="5400" b="1" dirty="0">
                <a:solidFill>
                  <a:srgbClr val="3333CC"/>
                </a:solidFill>
                <a:latin typeface="標楷體" pitchFamily="65" charset="-120"/>
                <a:ea typeface="標楷體" pitchFamily="65" charset="-120"/>
                <a:cs typeface="+mn-cs"/>
              </a:rPr>
              <a:t>角落不要忘</a:t>
            </a:r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1692275" y="2060575"/>
            <a:ext cx="6048375" cy="4032250"/>
          </a:xfrm>
          <a:prstGeom prst="rect">
            <a:avLst/>
          </a:prstGeom>
          <a:solidFill>
            <a:srgbClr val="FFDA3B"/>
          </a:solidFill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245" name="Oval 5"/>
          <p:cNvSpPr>
            <a:spLocks noChangeArrowheads="1"/>
          </p:cNvSpPr>
          <p:nvPr/>
        </p:nvSpPr>
        <p:spPr bwMode="auto">
          <a:xfrm>
            <a:off x="1476375" y="1916113"/>
            <a:ext cx="935038" cy="792162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246" name="Oval 6"/>
          <p:cNvSpPr>
            <a:spLocks noChangeArrowheads="1"/>
          </p:cNvSpPr>
          <p:nvPr/>
        </p:nvSpPr>
        <p:spPr bwMode="auto">
          <a:xfrm>
            <a:off x="7235825" y="1844675"/>
            <a:ext cx="935038" cy="79216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247" name="Oval 7"/>
          <p:cNvSpPr>
            <a:spLocks noChangeArrowheads="1"/>
          </p:cNvSpPr>
          <p:nvPr/>
        </p:nvSpPr>
        <p:spPr bwMode="auto">
          <a:xfrm>
            <a:off x="1258888" y="5589588"/>
            <a:ext cx="935037" cy="792162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248" name="Oval 8"/>
          <p:cNvSpPr>
            <a:spLocks noChangeArrowheads="1"/>
          </p:cNvSpPr>
          <p:nvPr/>
        </p:nvSpPr>
        <p:spPr bwMode="auto">
          <a:xfrm>
            <a:off x="7164388" y="5589588"/>
            <a:ext cx="935037" cy="792162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8" name="Picture 2" descr="http://t1.gstatic.com/images?q=tbn:ANd9GcTsgNhPB2GZ5Mua-f2Nhl5Fp2_fZKikfJHq2rhxXwGdQfbTXGkKfA&amp;t=1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820" y="5052197"/>
            <a:ext cx="991991" cy="9919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動作按鈕: 起點 8">
            <a:hlinkClick r:id="" action="ppaction://hlinkshowjump?jump=firstslide" highlightClick="1"/>
          </p:cNvPr>
          <p:cNvSpPr/>
          <p:nvPr/>
        </p:nvSpPr>
        <p:spPr>
          <a:xfrm>
            <a:off x="7950699" y="6044189"/>
            <a:ext cx="1008112" cy="648072"/>
          </a:xfrm>
          <a:prstGeom prst="actionButtonBeginning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77921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4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5" grpId="0" animBg="1"/>
      <p:bldP spid="10246" grpId="0" animBg="1"/>
      <p:bldP spid="10247" grpId="0" animBg="1"/>
      <p:bldP spid="1024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/>
          <p:cNvSpPr>
            <a:spLocks noGrp="1" noChangeArrowheads="1"/>
          </p:cNvSpPr>
          <p:nvPr>
            <p:ph type="title"/>
          </p:nvPr>
        </p:nvSpPr>
        <p:spPr>
          <a:xfrm>
            <a:off x="-1332656" y="332656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sz="5400" b="1" dirty="0">
                <a:solidFill>
                  <a:srgbClr val="3333CC"/>
                </a:solidFill>
                <a:latin typeface="標楷體" pitchFamily="65" charset="-120"/>
                <a:ea typeface="標楷體" pitchFamily="65" charset="-120"/>
                <a:cs typeface="+mn-cs"/>
              </a:rPr>
              <a:t>4 </a:t>
            </a:r>
            <a:r>
              <a:rPr lang="zh-TW" altLang="en-US" sz="5400" b="1" dirty="0">
                <a:solidFill>
                  <a:srgbClr val="3333CC"/>
                </a:solidFill>
                <a:latin typeface="標楷體" pitchFamily="65" charset="-120"/>
                <a:ea typeface="標楷體" pitchFamily="65" charset="-120"/>
                <a:cs typeface="+mn-cs"/>
              </a:rPr>
              <a:t>翻面再一次</a:t>
            </a:r>
          </a:p>
        </p:txBody>
      </p:sp>
      <p:pic>
        <p:nvPicPr>
          <p:cNvPr id="11269" name="Picture 5" descr="DSC02865"/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800"/>
            <a:ext cx="7848872" cy="465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t1.gstatic.com/images?q=tbn:ANd9GcTsgNhPB2GZ5Mua-f2Nhl5Fp2_fZKikfJHq2rhxXwGdQfbTXGkKfA&amp;t=1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820" y="5052197"/>
            <a:ext cx="991991" cy="9919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動作按鈕: 起點 4">
            <a:hlinkClick r:id="" action="ppaction://hlinkshowjump?jump=firstslide" highlightClick="1"/>
          </p:cNvPr>
          <p:cNvSpPr/>
          <p:nvPr/>
        </p:nvSpPr>
        <p:spPr>
          <a:xfrm>
            <a:off x="7950699" y="6044189"/>
            <a:ext cx="1008112" cy="648072"/>
          </a:xfrm>
          <a:prstGeom prst="actionButtonBeginning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85618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2555776" y="505196"/>
            <a:ext cx="3012232" cy="1080120"/>
          </a:xfrm>
        </p:spPr>
        <p:txBody>
          <a:bodyPr/>
          <a:lstStyle/>
          <a:p>
            <a:r>
              <a:rPr lang="zh-TW" altLang="en-US" sz="6000" dirty="0" smtClean="0"/>
              <a:t>擦桌子</a:t>
            </a:r>
            <a:endParaRPr lang="zh-TW" altLang="en-US" sz="6000" dirty="0"/>
          </a:p>
        </p:txBody>
      </p:sp>
      <p:graphicFrame>
        <p:nvGraphicFramePr>
          <p:cNvPr id="4" name="內容版面配置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3510967"/>
              </p:ext>
            </p:extLst>
          </p:nvPr>
        </p:nvGraphicFramePr>
        <p:xfrm>
          <a:off x="553339" y="1628800"/>
          <a:ext cx="7901416" cy="38313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4" name="群組 13"/>
          <p:cNvGrpSpPr/>
          <p:nvPr/>
        </p:nvGrpSpPr>
        <p:grpSpPr>
          <a:xfrm>
            <a:off x="5724128" y="692696"/>
            <a:ext cx="2773891" cy="705123"/>
            <a:chOff x="141925" y="404664"/>
            <a:chExt cx="2773891" cy="705123"/>
          </a:xfrm>
        </p:grpSpPr>
        <p:sp>
          <p:nvSpPr>
            <p:cNvPr id="15" name="圓角矩形 14"/>
            <p:cNvSpPr/>
            <p:nvPr/>
          </p:nvSpPr>
          <p:spPr>
            <a:xfrm>
              <a:off x="286002" y="404664"/>
              <a:ext cx="2629814" cy="705123"/>
            </a:xfrm>
            <a:prstGeom prst="roundRect">
              <a:avLst/>
            </a:prstGeom>
            <a:gradFill rotWithShape="1">
              <a:gsLst>
                <a:gs pos="0">
                  <a:srgbClr val="1F497D"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1F497D"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1F497D"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</p:sp>
        <p:sp>
          <p:nvSpPr>
            <p:cNvPr id="16" name="圓角矩形 4"/>
            <p:cNvSpPr/>
            <p:nvPr/>
          </p:nvSpPr>
          <p:spPr>
            <a:xfrm>
              <a:off x="141925" y="439084"/>
              <a:ext cx="2595393" cy="636281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flat" dir="t"/>
            </a:scene3d>
            <a:sp3d/>
          </p:spPr>
          <p:txBody>
            <a:bodyPr spcFirstLastPara="0" vert="horz" wrap="square" lIns="556644" tIns="95250" rIns="95250" bIns="95250" numCol="1" spcCol="1270" anchor="ctr" anchorCtr="0">
              <a:noAutofit/>
            </a:bodyPr>
            <a:lstStyle/>
            <a:p>
              <a:pPr marL="0" marR="0" lvl="0" indent="0" algn="l" defTabSz="11112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5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新細明體"/>
                  <a:cs typeface="+mn-cs"/>
                </a:rPr>
                <a:t>分段教學影片</a:t>
              </a:r>
              <a:endParaRPr kumimoji="0" lang="zh-TW" altLang="en-US" sz="25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新細明體"/>
                <a:cs typeface="+mn-cs"/>
              </a:endParaRPr>
            </a:p>
          </p:txBody>
        </p:sp>
      </p:grpSp>
      <p:sp>
        <p:nvSpPr>
          <p:cNvPr id="18" name="動作按鈕: 起點 17">
            <a:hlinkClick r:id="" action="ppaction://hlinkshowjump?jump=firstslide" highlightClick="1"/>
          </p:cNvPr>
          <p:cNvSpPr/>
          <p:nvPr/>
        </p:nvSpPr>
        <p:spPr>
          <a:xfrm>
            <a:off x="7950699" y="6044189"/>
            <a:ext cx="1008112" cy="648072"/>
          </a:xfrm>
          <a:prstGeom prst="actionButtonBeginning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5595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6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altLang="zh-TW" sz="3600" dirty="0"/>
              <a:t>1</a:t>
            </a:r>
            <a:r>
              <a:rPr lang="en-US" altLang="zh-TW" sz="3600" dirty="0" smtClean="0"/>
              <a:t>.</a:t>
            </a:r>
            <a:r>
              <a:rPr lang="zh-TW" altLang="zh-TW" sz="3600" dirty="0"/>
              <a:t>抹布摺</a:t>
            </a:r>
            <a:r>
              <a:rPr lang="zh-TW" altLang="zh-TW" sz="3600" dirty="0" smtClean="0"/>
              <a:t>一半</a:t>
            </a:r>
            <a:r>
              <a:rPr lang="zh-TW" altLang="en-US" sz="3600" dirty="0" smtClean="0"/>
              <a:t> </a:t>
            </a:r>
            <a:endParaRPr lang="zh-TW" altLang="en-US" sz="3600" dirty="0"/>
          </a:p>
        </p:txBody>
      </p:sp>
      <p:pic>
        <p:nvPicPr>
          <p:cNvPr id="9" name="Picture 2" descr="http://t1.gstatic.com/images?q=tbn:ANd9GcTsgNhPB2GZ5Mua-f2Nhl5Fp2_fZKikfJHq2rhxXwGdQfbTXGkKfA&amp;t=1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820" y="5052197"/>
            <a:ext cx="991991" cy="9919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動作按鈕: 起點 12">
            <a:hlinkClick r:id="" action="ppaction://hlinkshowjump?jump=firstslide" highlightClick="1"/>
          </p:cNvPr>
          <p:cNvSpPr/>
          <p:nvPr/>
        </p:nvSpPr>
        <p:spPr>
          <a:xfrm>
            <a:off x="7950699" y="6044189"/>
            <a:ext cx="1008112" cy="648072"/>
          </a:xfrm>
          <a:prstGeom prst="actionButtonBeginning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1.抹布折一半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3528" y="1700808"/>
            <a:ext cx="7488832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442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格線">
  <a:themeElements>
    <a:clrScheme name="格線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格線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格線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沉穩">
  <a:themeElements>
    <a:clrScheme name="沉穩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沉穩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沉穩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Composite</Template>
  <TotalTime>2391</TotalTime>
  <Words>169</Words>
  <Application>Microsoft Office PowerPoint</Application>
  <PresentationFormat>如螢幕大小 (4:3)</PresentationFormat>
  <Paragraphs>33</Paragraphs>
  <Slides>14</Slides>
  <Notes>0</Notes>
  <HiddenSlides>0</HiddenSlides>
  <MMClips>6</MMClips>
  <ScaleCrop>false</ScaleCrop>
  <HeadingPairs>
    <vt:vector size="4" baseType="variant">
      <vt:variant>
        <vt:lpstr>佈景主題</vt:lpstr>
      </vt:variant>
      <vt:variant>
        <vt:i4>3</vt:i4>
      </vt:variant>
      <vt:variant>
        <vt:lpstr>投影片標題</vt:lpstr>
      </vt:variant>
      <vt:variant>
        <vt:i4>14</vt:i4>
      </vt:variant>
    </vt:vector>
  </HeadingPairs>
  <TitlesOfParts>
    <vt:vector size="17" baseType="lpstr">
      <vt:lpstr>Office 佈景主題</vt:lpstr>
      <vt:lpstr>格線</vt:lpstr>
      <vt:lpstr>沉穩</vt:lpstr>
      <vt:lpstr>擦桌子</vt:lpstr>
      <vt:lpstr>什麼時候我們要擦桌子？</vt:lpstr>
      <vt:lpstr>擦桌子四步驟</vt:lpstr>
      <vt:lpstr>1 抹布折一半</vt:lpstr>
      <vt:lpstr>2 左右來回擦</vt:lpstr>
      <vt:lpstr>3 角落不要忘</vt:lpstr>
      <vt:lpstr>4 翻面再一次</vt:lpstr>
      <vt:lpstr>擦桌子</vt:lpstr>
      <vt:lpstr>1.抹布摺一半 </vt:lpstr>
      <vt:lpstr>2.左右來回擦 （或上下來回擦）  </vt:lpstr>
      <vt:lpstr>3.角落不要忘（以方桌為例） </vt:lpstr>
      <vt:lpstr>4.翻面再一次  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109</cp:revision>
  <dcterms:created xsi:type="dcterms:W3CDTF">2011-03-14T00:45:57Z</dcterms:created>
  <dcterms:modified xsi:type="dcterms:W3CDTF">2015-01-07T02:55:29Z</dcterms:modified>
</cp:coreProperties>
</file>