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5" r:id="rId5"/>
    <p:sldId id="266" r:id="rId6"/>
    <p:sldId id="258" r:id="rId7"/>
    <p:sldId id="269" r:id="rId8"/>
    <p:sldId id="270" r:id="rId9"/>
    <p:sldId id="257" r:id="rId10"/>
    <p:sldId id="267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A80D-120E-4B1E-A367-D982E78AE539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2427-E777-46EE-982F-898B655600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41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A80D-120E-4B1E-A367-D982E78AE539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2427-E777-46EE-982F-898B655600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170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A80D-120E-4B1E-A367-D982E78AE539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2427-E777-46EE-982F-898B655600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6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A80D-120E-4B1E-A367-D982E78AE539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2427-E777-46EE-982F-898B655600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47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A80D-120E-4B1E-A367-D982E78AE539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2427-E777-46EE-982F-898B655600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03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A80D-120E-4B1E-A367-D982E78AE539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2427-E777-46EE-982F-898B655600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94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A80D-120E-4B1E-A367-D982E78AE539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2427-E777-46EE-982F-898B655600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16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A80D-120E-4B1E-A367-D982E78AE539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2427-E777-46EE-982F-898B655600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37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A80D-120E-4B1E-A367-D982E78AE539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2427-E777-46EE-982F-898B655600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94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A80D-120E-4B1E-A367-D982E78AE539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2427-E777-46EE-982F-898B655600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23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2A80D-120E-4B1E-A367-D982E78AE539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2427-E777-46EE-982F-898B655600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78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2A80D-120E-4B1E-A367-D982E78AE539}" type="datetimeFigureOut">
              <a:rPr lang="zh-TW" altLang="en-US" smtClean="0"/>
              <a:t>2020/3/24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12427-E777-46EE-982F-898B655600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99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校外工作隊注意事項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姓名：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____________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39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994496"/>
              </p:ext>
            </p:extLst>
          </p:nvPr>
        </p:nvGraphicFramePr>
        <p:xfrm>
          <a:off x="1555847" y="241618"/>
          <a:ext cx="9103055" cy="6404844"/>
        </p:xfrm>
        <a:graphic>
          <a:graphicData uri="http://schemas.openxmlformats.org/drawingml/2006/table">
            <a:tbl>
              <a:tblPr firstRow="1" firstCol="1" bandRow="1"/>
              <a:tblGrid>
                <a:gridCol w="313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008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6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工作檢核表</a:t>
                      </a:r>
                      <a:endParaRPr lang="zh-TW" sz="36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時間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工作內容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完成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物品準備、集合完畢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以前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放好物品、準備工作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00-10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00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掃地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4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00-10</a:t>
                      </a: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工作轉換、拿工具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10-11</a:t>
                      </a: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貨架擦拭、貨品擺放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4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10-11</a:t>
                      </a: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收拾工具、集合整隊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75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為什麼要工作？</a:t>
            </a:r>
            <a:endParaRPr lang="zh-TW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賺錢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買東西、吃東西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休閒活動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518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工作守則</a:t>
            </a:r>
            <a:r>
              <a:rPr lang="en-US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endParaRPr lang="zh-TW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遵守老闆及班長的指令。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工作時，要專心、動作迅速、確實完成。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上班打卡、下班打卡。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該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帶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的物品要確實檢查。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服儀保持整潔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頭、指甲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、帽子、工作背心、名牌）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187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工作守則</a:t>
            </a:r>
            <a:r>
              <a:rPr lang="en-US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endParaRPr lang="zh-TW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工作時，要保持安靜。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工作時，要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注意安全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工作時，不可以破壞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物品、偷東西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有任何問題時，請跟老闆說。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工作要準時，不可以遲到，也不可以隨便請假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450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工作規範</a:t>
            </a:r>
            <a:r>
              <a:rPr lang="en-US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endParaRPr lang="zh-TW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依據表現給予薪水，表現不好則扣薪水。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月底依據薪水多寡，決定如何運用。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3065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攜帶物品</a:t>
            </a:r>
            <a:r>
              <a:rPr lang="en-US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endParaRPr lang="zh-TW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80931" y="230188"/>
            <a:ext cx="7574508" cy="6402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24968"/>
            <a:ext cx="2947917" cy="36519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641" y="549052"/>
            <a:ext cx="2442530" cy="2973887"/>
          </a:xfrm>
          <a:prstGeom prst="rect">
            <a:avLst/>
          </a:prstGeom>
        </p:spPr>
      </p:pic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2825" y="955077"/>
            <a:ext cx="2882448" cy="2161836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555" y="3725839"/>
            <a:ext cx="1216058" cy="2837468"/>
          </a:xfrm>
          <a:prstGeom prst="rect">
            <a:avLst/>
          </a:prstGeom>
        </p:spPr>
      </p:pic>
      <p:pic>
        <p:nvPicPr>
          <p:cNvPr id="1026" name="Picture 2" descr="ãæå¿æ éå¡ãçåçæå°çµæ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92" y="4052905"/>
            <a:ext cx="3339714" cy="212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2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攜帶物品</a:t>
            </a:r>
            <a:r>
              <a:rPr lang="en-US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endParaRPr lang="zh-TW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380931" y="230188"/>
            <a:ext cx="7574508" cy="6402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24968"/>
            <a:ext cx="2947917" cy="365199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5102173" y="538890"/>
            <a:ext cx="2615478" cy="2978937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8278603" y="910162"/>
            <a:ext cx="3297613" cy="2016902"/>
            <a:chOff x="7599788" y="508066"/>
            <a:chExt cx="4136718" cy="2402095"/>
          </a:xfrm>
        </p:grpSpPr>
        <p:grpSp>
          <p:nvGrpSpPr>
            <p:cNvPr id="7" name="群組 6"/>
            <p:cNvGrpSpPr/>
            <p:nvPr/>
          </p:nvGrpSpPr>
          <p:grpSpPr>
            <a:xfrm>
              <a:off x="7599788" y="508066"/>
              <a:ext cx="4136718" cy="1201270"/>
              <a:chOff x="7599788" y="508066"/>
              <a:chExt cx="4136718" cy="1201270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6437" y="739267"/>
                <a:ext cx="970069" cy="970069"/>
              </a:xfrm>
              <a:prstGeom prst="rect">
                <a:avLst/>
              </a:prstGeom>
            </p:spPr>
          </p:pic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96368" y="738822"/>
                <a:ext cx="970069" cy="970069"/>
              </a:xfrm>
              <a:prstGeom prst="rect">
                <a:avLst/>
              </a:prstGeom>
            </p:spPr>
          </p:pic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6299" y="739266"/>
                <a:ext cx="970069" cy="970069"/>
              </a:xfrm>
              <a:prstGeom prst="rect">
                <a:avLst/>
              </a:prstGeom>
            </p:spPr>
          </p:pic>
          <p:pic>
            <p:nvPicPr>
              <p:cNvPr id="1026" name="Picture 2" descr="ã5åãçåçæå°çµæ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9788" y="508066"/>
                <a:ext cx="1200825" cy="1200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群組 11"/>
            <p:cNvGrpSpPr/>
            <p:nvPr/>
          </p:nvGrpSpPr>
          <p:grpSpPr>
            <a:xfrm>
              <a:off x="7599788" y="1708891"/>
              <a:ext cx="4136718" cy="1201270"/>
              <a:chOff x="7599788" y="508066"/>
              <a:chExt cx="4136718" cy="1201270"/>
            </a:xfrm>
          </p:grpSpPr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66437" y="739267"/>
                <a:ext cx="970069" cy="970069"/>
              </a:xfrm>
              <a:prstGeom prst="rect">
                <a:avLst/>
              </a:prstGeom>
            </p:spPr>
          </p:pic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96368" y="738822"/>
                <a:ext cx="970069" cy="970069"/>
              </a:xfrm>
              <a:prstGeom prst="rect">
                <a:avLst/>
              </a:prstGeom>
            </p:spPr>
          </p:pic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6299" y="739266"/>
                <a:ext cx="970069" cy="970069"/>
              </a:xfrm>
              <a:prstGeom prst="rect">
                <a:avLst/>
              </a:prstGeom>
            </p:spPr>
          </p:pic>
          <p:pic>
            <p:nvPicPr>
              <p:cNvPr id="16" name="Picture 2" descr="ã5åãçåçæå°çµæ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9788" y="508066"/>
                <a:ext cx="1200825" cy="1200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465" y="3691592"/>
            <a:ext cx="2453607" cy="271329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2656" y="3952748"/>
            <a:ext cx="2785147" cy="24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0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攜帶物品</a:t>
            </a:r>
            <a:r>
              <a:rPr lang="en-US" altLang="zh-TW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endParaRPr lang="zh-TW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380931" y="155704"/>
            <a:ext cx="7574508" cy="64026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24968"/>
            <a:ext cx="2947917" cy="365199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911" y="408905"/>
            <a:ext cx="2906659" cy="29066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044" y="427643"/>
            <a:ext cx="2400054" cy="294493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2342" y="3646783"/>
            <a:ext cx="2591458" cy="2665117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5083605" y="3703874"/>
            <a:ext cx="2940965" cy="2608026"/>
            <a:chOff x="5083605" y="3703874"/>
            <a:chExt cx="2940965" cy="260802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3605" y="3703874"/>
              <a:ext cx="2940965" cy="260802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95106" y="4518274"/>
              <a:ext cx="2517961" cy="1562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741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555561"/>
              </p:ext>
            </p:extLst>
          </p:nvPr>
        </p:nvGraphicFramePr>
        <p:xfrm>
          <a:off x="1992573" y="105818"/>
          <a:ext cx="8088622" cy="6656646"/>
        </p:xfrm>
        <a:graphic>
          <a:graphicData uri="http://schemas.openxmlformats.org/drawingml/2006/table">
            <a:tbl>
              <a:tblPr firstRow="1" firstCol="1" bandRow="1"/>
              <a:tblGrid>
                <a:gridCol w="2830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4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8227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3600" b="1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lang="zh-TW" sz="3600" b="1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攜帶</a:t>
                      </a:r>
                      <a:r>
                        <a:rPr lang="zh-TW" sz="36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物品檢核</a:t>
                      </a:r>
                      <a:r>
                        <a:rPr lang="zh-TW" sz="3600" b="1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表</a:t>
                      </a:r>
                      <a:r>
                        <a:rPr lang="zh-TW" altLang="en-US" sz="3600" b="1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600" b="1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__</a:t>
                      </a:r>
                      <a:r>
                        <a:rPr lang="zh-TW" sz="36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36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__</a:t>
                      </a:r>
                      <a:r>
                        <a:rPr lang="zh-TW" sz="36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攜帶物品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完成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攜帶物品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完成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2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3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工作背心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zh-TW" sz="3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手錶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2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3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聯絡本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zh-TW" sz="3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毛巾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2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32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水壺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zh-TW" sz="3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抹布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2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3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悠遊卡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zh-TW" sz="3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換洗衣物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82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sz="3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雨具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zh-TW" sz="3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名牌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84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zh-TW" sz="3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預備零錢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 8*2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12.</a:t>
                      </a:r>
                      <a:r>
                        <a:rPr lang="zh-TW" sz="32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衛生紙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68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311</Words>
  <Application>Microsoft Office PowerPoint</Application>
  <PresentationFormat>寬螢幕</PresentationFormat>
  <Paragraphs>81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校外工作隊注意事項</vt:lpstr>
      <vt:lpstr>為什麼要工作？</vt:lpstr>
      <vt:lpstr>工作守則(1)</vt:lpstr>
      <vt:lpstr>工作守則(2)</vt:lpstr>
      <vt:lpstr>工作規範(3)</vt:lpstr>
      <vt:lpstr>攜帶物品(1)</vt:lpstr>
      <vt:lpstr>攜帶物品(2)</vt:lpstr>
      <vt:lpstr>攜帶物品(3)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</dc:title>
  <dc:creator>user</dc:creator>
  <cp:lastModifiedBy>user</cp:lastModifiedBy>
  <cp:revision>33</cp:revision>
  <dcterms:created xsi:type="dcterms:W3CDTF">2019-08-29T01:57:51Z</dcterms:created>
  <dcterms:modified xsi:type="dcterms:W3CDTF">2020-03-24T01:34:59Z</dcterms:modified>
</cp:coreProperties>
</file>