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7" r:id="rId4"/>
    <p:sldId id="273" r:id="rId5"/>
    <p:sldId id="270" r:id="rId6"/>
    <p:sldId id="275" r:id="rId7"/>
    <p:sldId id="276" r:id="rId8"/>
    <p:sldId id="271" r:id="rId9"/>
    <p:sldId id="272" r:id="rId10"/>
    <p:sldId id="262" r:id="rId11"/>
    <p:sldId id="266" r:id="rId12"/>
    <p:sldId id="267" r:id="rId13"/>
    <p:sldId id="268" r:id="rId14"/>
    <p:sldId id="260" r:id="rId15"/>
    <p:sldId id="274" r:id="rId16"/>
    <p:sldId id="261" r:id="rId17"/>
    <p:sldId id="263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CAcQjRw&amp;url=http://www.elle.com.tw/beauty/hair/color-experts-in-the-house-colored-hair-protection&amp;ei=O7dSVfSHG4LcmAXk8IDYBw&amp;psig=AFQjCNHucQmIDciiK3KkX8H69DvspfUvZw&amp;ust=143157058487313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tw/url?sa=i&amp;rct=j&amp;q=&amp;esrc=s&amp;source=images&amp;cd=&amp;cad=rja&amp;uact=8&amp;ved=0CAcQjRw&amp;url=http://www.gq.com.tw/fashion/fashion-news/content-11426.html&amp;ei=8bdSVayFO-HLmwXEl4HwBg&amp;psig=AFQjCNFGhq679fEha5GLfN6COGynyjUZ0A&amp;ust=14315707124612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CAcQjRw&amp;url=http://www.beijiekq.com/baoyajiaozheng/8767.html&amp;ei=vsJSVe_0H-bEmwXjsYCQDA&amp;psig=AFQjCNFZ_LaQzj-XW1TJAA3RPPtxg6JxMw&amp;ust=1431573551142083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姓名：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____________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服裝儀容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2207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：工作時，眼鏡髒髒的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OK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嗎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2492896"/>
            <a:ext cx="7772400" cy="2016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眼鏡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要保持乾淨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，每天都要清洗。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84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訣竅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：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清潔眼鏡的方法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344817" cy="412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467544" y="5531690"/>
            <a:ext cx="7344817" cy="9165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使用洗碗精，用手指輕輕搓揉。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98318"/>
            <a:ext cx="7344817" cy="412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309300" y="5536754"/>
            <a:ext cx="7344817" cy="91658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開水龍頭沖洗乾淨。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2916"/>
            <a:ext cx="7414384" cy="412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862367" y="5536754"/>
            <a:ext cx="7344817" cy="9165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用面紙輕輕吸乾水分。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55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測驗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：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工作時，他們哪裡不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OK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24776"/>
            <a:ext cx="4743526" cy="510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elle.com.tw/var/elletw/storage/images/beauty/hair/color-experts-in-the-house-colored-hair-protection/8080474-6-chi-TW/_1_image_300_4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30" y="1424777"/>
            <a:ext cx="4113458" cy="51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3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測驗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：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工作時，他們哪裡不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OK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6" name="Picture 4" descr="http://img.gq.com.tw/userfiles/sm/sm645_images_A1/11426/13572125572fb1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0199"/>
            <a:ext cx="380809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9725"/>
            <a:ext cx="403244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7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283529"/>
            <a:ext cx="7772400" cy="1143000"/>
          </a:xfrm>
        </p:spPr>
        <p:txBody>
          <a:bodyPr/>
          <a:lstStyle/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穿著整齊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33701"/>
            <a:ext cx="3450603" cy="539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直線圖說文字 2 3"/>
          <p:cNvSpPr/>
          <p:nvPr/>
        </p:nvSpPr>
        <p:spPr>
          <a:xfrm>
            <a:off x="5868144" y="1429462"/>
            <a:ext cx="2016224" cy="728356"/>
          </a:xfrm>
          <a:prstGeom prst="borderCallout2">
            <a:avLst>
              <a:gd name="adj1" fmla="val 17147"/>
              <a:gd name="adj2" fmla="val 71"/>
              <a:gd name="adj3" fmla="val 18750"/>
              <a:gd name="adj4" fmla="val -16667"/>
              <a:gd name="adj5" fmla="val 89266"/>
              <a:gd name="adj6" fmla="val -5628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整理衣領</a:t>
            </a:r>
            <a:endParaRPr lang="zh-TW" altLang="en-US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直線圖說文字 2 5"/>
          <p:cNvSpPr/>
          <p:nvPr/>
        </p:nvSpPr>
        <p:spPr>
          <a:xfrm>
            <a:off x="6156176" y="4392270"/>
            <a:ext cx="2304256" cy="720080"/>
          </a:xfrm>
          <a:prstGeom prst="borderCallout2">
            <a:avLst>
              <a:gd name="adj1" fmla="val 18751"/>
              <a:gd name="adj2" fmla="val 280"/>
              <a:gd name="adj3" fmla="val 18750"/>
              <a:gd name="adj4" fmla="val -16667"/>
              <a:gd name="adj5" fmla="val 112500"/>
              <a:gd name="adj6" fmla="val -4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衣服紮進去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直線圖說文字 2 8"/>
          <p:cNvSpPr/>
          <p:nvPr/>
        </p:nvSpPr>
        <p:spPr>
          <a:xfrm flipH="1">
            <a:off x="467544" y="4392270"/>
            <a:ext cx="1584176" cy="728356"/>
          </a:xfrm>
          <a:prstGeom prst="borderCallout2">
            <a:avLst>
              <a:gd name="adj1" fmla="val 19828"/>
              <a:gd name="adj2" fmla="val 1669"/>
              <a:gd name="adj3" fmla="val 18750"/>
              <a:gd name="adj4" fmla="val -33502"/>
              <a:gd name="adj5" fmla="val 118333"/>
              <a:gd name="adj6" fmla="val -95642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繫皮帶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直線圖說文字 2 11"/>
          <p:cNvSpPr/>
          <p:nvPr/>
        </p:nvSpPr>
        <p:spPr>
          <a:xfrm flipH="1">
            <a:off x="755576" y="2276872"/>
            <a:ext cx="1728192" cy="728356"/>
          </a:xfrm>
          <a:prstGeom prst="borderCallout2">
            <a:avLst>
              <a:gd name="adj1" fmla="val 19828"/>
              <a:gd name="adj2" fmla="val 1669"/>
              <a:gd name="adj3" fmla="val 18750"/>
              <a:gd name="adj4" fmla="val -33502"/>
              <a:gd name="adj5" fmla="val 119601"/>
              <a:gd name="adj6" fmla="val -103659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扣好鈕扣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85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0862"/>
            <a:ext cx="3635683" cy="640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直線圖說文字 2 4"/>
          <p:cNvSpPr/>
          <p:nvPr/>
        </p:nvSpPr>
        <p:spPr>
          <a:xfrm>
            <a:off x="5662464" y="1052736"/>
            <a:ext cx="3024336" cy="1728192"/>
          </a:xfrm>
          <a:prstGeom prst="borderCallout2">
            <a:avLst>
              <a:gd name="adj1" fmla="val 46007"/>
              <a:gd name="adj2" fmla="val 71"/>
              <a:gd name="adj3" fmla="val 45789"/>
              <a:gd name="adj4" fmla="val -32748"/>
              <a:gd name="adj5" fmla="val 103489"/>
              <a:gd name="adj6" fmla="val -7111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sz="32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工作時，要穿乾淨的長褲。</a:t>
            </a:r>
            <a:endParaRPr lang="en-US" altLang="zh-TW" sz="32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直線圖說文字 2 5"/>
          <p:cNvSpPr/>
          <p:nvPr/>
        </p:nvSpPr>
        <p:spPr>
          <a:xfrm>
            <a:off x="5662464" y="4005064"/>
            <a:ext cx="3024336" cy="1728192"/>
          </a:xfrm>
          <a:prstGeom prst="borderCallout2">
            <a:avLst>
              <a:gd name="adj1" fmla="val 46007"/>
              <a:gd name="adj2" fmla="val 71"/>
              <a:gd name="adj3" fmla="val 101906"/>
              <a:gd name="adj4" fmla="val -27709"/>
              <a:gd name="adj5" fmla="val 119521"/>
              <a:gd name="adj6" fmla="val -75698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鞋子保持乾淨，並且要穿襪子。</a:t>
            </a:r>
            <a:endParaRPr lang="zh-TW" altLang="en-US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11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測驗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：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這樣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適合嗎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8" y="1484784"/>
            <a:ext cx="330432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3"/>
            <a:ext cx="3375645" cy="504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15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測驗</a:t>
            </a:r>
            <a:r>
              <a:rPr lang="zh-TW" altLang="en-US" dirty="0" smtClean="0">
                <a:solidFill>
                  <a:prstClr val="black"/>
                </a:solidFill>
                <a:latin typeface="新細明體"/>
                <a:ea typeface="新細明體"/>
              </a:rPr>
              <a:t>：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這樣穿適合嗎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8" y="1480552"/>
            <a:ext cx="2244003" cy="52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98389"/>
            <a:ext cx="2524957" cy="52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76797"/>
            <a:ext cx="2526779" cy="525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0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工作時，需要注意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的地方很多，最基本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的就是儀容整潔、穿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著適當。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283968" y="351926"/>
            <a:ext cx="4573513" cy="6173418"/>
            <a:chOff x="4184887" y="231659"/>
            <a:chExt cx="4886738" cy="65080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887" y="231659"/>
              <a:ext cx="4886738" cy="6508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427984" y="476672"/>
              <a:ext cx="1152128" cy="1008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84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93" y="1361900"/>
            <a:ext cx="4811078" cy="601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儀容整潔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328096" y="3647473"/>
            <a:ext cx="2448272" cy="7751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179512" y="3649635"/>
            <a:ext cx="3148584" cy="775180"/>
            <a:chOff x="179512" y="3649635"/>
            <a:chExt cx="3148584" cy="775180"/>
          </a:xfrm>
        </p:grpSpPr>
        <p:sp>
          <p:nvSpPr>
            <p:cNvPr id="14" name="圓角矩形 13"/>
            <p:cNvSpPr/>
            <p:nvPr/>
          </p:nvSpPr>
          <p:spPr>
            <a:xfrm>
              <a:off x="179512" y="3649635"/>
              <a:ext cx="1967181" cy="7751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眼睛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9" name="直線接點 8"/>
            <p:cNvCxnSpPr>
              <a:stCxn id="14" idx="3"/>
              <a:endCxn id="6" idx="1"/>
            </p:cNvCxnSpPr>
            <p:nvPr/>
          </p:nvCxnSpPr>
          <p:spPr>
            <a:xfrm flipV="1">
              <a:off x="2146693" y="4035063"/>
              <a:ext cx="1181403" cy="21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圓角矩形 11"/>
          <p:cNvSpPr/>
          <p:nvPr/>
        </p:nvSpPr>
        <p:spPr>
          <a:xfrm>
            <a:off x="3184080" y="5128662"/>
            <a:ext cx="2736304" cy="154069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5920384" y="5229200"/>
            <a:ext cx="2828080" cy="1368152"/>
            <a:chOff x="5920384" y="5229200"/>
            <a:chExt cx="2828080" cy="1368152"/>
          </a:xfrm>
        </p:grpSpPr>
        <p:sp>
          <p:nvSpPr>
            <p:cNvPr id="23" name="圓角矩形 22"/>
            <p:cNvSpPr/>
            <p:nvPr/>
          </p:nvSpPr>
          <p:spPr>
            <a:xfrm>
              <a:off x="7092279" y="5229200"/>
              <a:ext cx="1656185" cy="1368152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嘴巴</a:t>
              </a:r>
              <a:endPara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鬍子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5" name="直線接點 14"/>
            <p:cNvCxnSpPr>
              <a:stCxn id="23" idx="1"/>
              <a:endCxn id="12" idx="3"/>
            </p:cNvCxnSpPr>
            <p:nvPr/>
          </p:nvCxnSpPr>
          <p:spPr>
            <a:xfrm flipH="1" flipV="1">
              <a:off x="5920384" y="5899011"/>
              <a:ext cx="1171895" cy="1426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>
            <a:off x="2732264" y="3629310"/>
            <a:ext cx="3639936" cy="1499352"/>
            <a:chOff x="2732264" y="3629310"/>
            <a:chExt cx="3639936" cy="1499352"/>
          </a:xfrm>
        </p:grpSpPr>
        <p:sp>
          <p:nvSpPr>
            <p:cNvPr id="17" name="圓角矩形 16"/>
            <p:cNvSpPr/>
            <p:nvPr/>
          </p:nvSpPr>
          <p:spPr>
            <a:xfrm>
              <a:off x="5776368" y="3649635"/>
              <a:ext cx="595832" cy="1479027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2732264" y="3629310"/>
              <a:ext cx="595832" cy="1479027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030180" y="2554641"/>
            <a:ext cx="5915407" cy="1094994"/>
            <a:chOff x="3030180" y="2554641"/>
            <a:chExt cx="5915407" cy="1094994"/>
          </a:xfrm>
        </p:grpSpPr>
        <p:cxnSp>
          <p:nvCxnSpPr>
            <p:cNvPr id="24" name="直線接點 23"/>
            <p:cNvCxnSpPr>
              <a:stCxn id="28" idx="0"/>
            </p:cNvCxnSpPr>
            <p:nvPr/>
          </p:nvCxnSpPr>
          <p:spPr>
            <a:xfrm flipV="1">
              <a:off x="3030180" y="2924944"/>
              <a:ext cx="0" cy="70436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flipV="1">
              <a:off x="6074284" y="2945269"/>
              <a:ext cx="0" cy="70436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3030180" y="2924944"/>
              <a:ext cx="3927591" cy="203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圓角矩形 35"/>
            <p:cNvSpPr/>
            <p:nvPr/>
          </p:nvSpPr>
          <p:spPr>
            <a:xfrm>
              <a:off x="6978406" y="2554641"/>
              <a:ext cx="1967181" cy="781255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耳朵</a:t>
              </a:r>
            </a:p>
          </p:txBody>
        </p:sp>
      </p:grpSp>
      <p:sp>
        <p:nvSpPr>
          <p:cNvPr id="27" name="圓角矩形 26"/>
          <p:cNvSpPr/>
          <p:nvPr/>
        </p:nvSpPr>
        <p:spPr>
          <a:xfrm>
            <a:off x="2572012" y="1361900"/>
            <a:ext cx="3944204" cy="228773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182820" y="1916832"/>
            <a:ext cx="2389192" cy="775180"/>
            <a:chOff x="182820" y="1916832"/>
            <a:chExt cx="2389192" cy="775180"/>
          </a:xfrm>
        </p:grpSpPr>
        <p:sp>
          <p:nvSpPr>
            <p:cNvPr id="41" name="圓角矩形 40"/>
            <p:cNvSpPr/>
            <p:nvPr/>
          </p:nvSpPr>
          <p:spPr>
            <a:xfrm>
              <a:off x="182820" y="1916832"/>
              <a:ext cx="1967181" cy="77518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頭髮</a:t>
              </a:r>
            </a:p>
          </p:txBody>
        </p:sp>
        <p:cxnSp>
          <p:nvCxnSpPr>
            <p:cNvPr id="42" name="直線接點 41"/>
            <p:cNvCxnSpPr>
              <a:stCxn id="41" idx="3"/>
            </p:cNvCxnSpPr>
            <p:nvPr/>
          </p:nvCxnSpPr>
          <p:spPr>
            <a:xfrm flipV="1">
              <a:off x="2150001" y="2302260"/>
              <a:ext cx="422011" cy="21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68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214986" cy="4572000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41348"/>
            <a:ext cx="2457794" cy="321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95901" y="1569234"/>
            <a:ext cx="5372865" cy="4442859"/>
            <a:chOff x="195901" y="1569234"/>
            <a:chExt cx="5372865" cy="4442859"/>
          </a:xfrm>
        </p:grpSpPr>
        <p:pic>
          <p:nvPicPr>
            <p:cNvPr id="12293" name="Picture 5" descr="https://encrypted-tbn2.gstatic.com/images?q=tbn:ANd9GcTD9_Q-WqFLaIlaMS6p626Ak2EbyLIhnfF7dPB2vqj_YdyeYkcJcw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901" y="1569234"/>
              <a:ext cx="5372865" cy="357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圓角矩形 8"/>
            <p:cNvSpPr/>
            <p:nvPr/>
          </p:nvSpPr>
          <p:spPr>
            <a:xfrm>
              <a:off x="1262153" y="5147997"/>
              <a:ext cx="3240360" cy="86409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嘴巴、牙齒乾淨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2294" name="Picture 6" descr="C:\Users\user\Desktop\未命名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09" y="570385"/>
            <a:ext cx="3081112" cy="199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6190744" y="739064"/>
            <a:ext cx="2244641" cy="1620180"/>
            <a:chOff x="4930504" y="404664"/>
            <a:chExt cx="3738783" cy="2880320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4930504" y="404664"/>
              <a:ext cx="3738783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H="1">
              <a:off x="4938493" y="404664"/>
              <a:ext cx="3730794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6294101" y="3887857"/>
            <a:ext cx="2051490" cy="2520280"/>
            <a:chOff x="4930504" y="404664"/>
            <a:chExt cx="3738783" cy="2880320"/>
          </a:xfrm>
        </p:grpSpPr>
        <p:cxnSp>
          <p:nvCxnSpPr>
            <p:cNvPr id="16" name="直線接點 15"/>
            <p:cNvCxnSpPr/>
            <p:nvPr/>
          </p:nvCxnSpPr>
          <p:spPr>
            <a:xfrm>
              <a:off x="4930504" y="404664"/>
              <a:ext cx="3738783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H="1">
              <a:off x="4938493" y="404664"/>
              <a:ext cx="3730794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1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04" y="404664"/>
            <a:ext cx="373878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93" y="3573016"/>
            <a:ext cx="3738783" cy="288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395536" y="476672"/>
            <a:ext cx="4191746" cy="6120680"/>
            <a:chOff x="395536" y="476672"/>
            <a:chExt cx="4191746" cy="612068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6672"/>
              <a:ext cx="4191746" cy="525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圓角矩形 3"/>
            <p:cNvSpPr/>
            <p:nvPr/>
          </p:nvSpPr>
          <p:spPr>
            <a:xfrm>
              <a:off x="1051852" y="5733256"/>
              <a:ext cx="2751586" cy="86409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隨時修剪指甲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382934" y="656692"/>
            <a:ext cx="2873867" cy="2376264"/>
            <a:chOff x="4930504" y="404664"/>
            <a:chExt cx="3738783" cy="2880320"/>
          </a:xfrm>
        </p:grpSpPr>
        <p:cxnSp>
          <p:nvCxnSpPr>
            <p:cNvPr id="7" name="直線接點 6"/>
            <p:cNvCxnSpPr/>
            <p:nvPr/>
          </p:nvCxnSpPr>
          <p:spPr>
            <a:xfrm>
              <a:off x="4930504" y="404664"/>
              <a:ext cx="3738783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4938493" y="404664"/>
              <a:ext cx="3730794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群組 15"/>
          <p:cNvGrpSpPr/>
          <p:nvPr/>
        </p:nvGrpSpPr>
        <p:grpSpPr>
          <a:xfrm>
            <a:off x="5419218" y="3829497"/>
            <a:ext cx="2867726" cy="2370408"/>
            <a:chOff x="4930504" y="404664"/>
            <a:chExt cx="3738783" cy="2880320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4930504" y="404664"/>
              <a:ext cx="3738783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H="1">
              <a:off x="4938493" y="404664"/>
              <a:ext cx="3730794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70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3563888" y="5617914"/>
            <a:ext cx="2208632" cy="86409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頭皮屑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「頭皮屑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26" y="2050992"/>
            <a:ext cx="5962356" cy="315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2214840" y="2279230"/>
            <a:ext cx="4906727" cy="2645668"/>
            <a:chOff x="4930504" y="404664"/>
            <a:chExt cx="3738783" cy="2880320"/>
          </a:xfrm>
        </p:grpSpPr>
        <p:cxnSp>
          <p:nvCxnSpPr>
            <p:cNvPr id="9" name="直線接點 8"/>
            <p:cNvCxnSpPr/>
            <p:nvPr/>
          </p:nvCxnSpPr>
          <p:spPr>
            <a:xfrm>
              <a:off x="4930504" y="404664"/>
              <a:ext cx="3738783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4938493" y="404664"/>
              <a:ext cx="3730794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38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其他注意事項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472608" cy="3345448"/>
          </a:xfrm>
        </p:spPr>
      </p:pic>
      <p:sp>
        <p:nvSpPr>
          <p:cNvPr id="5" name="圓角矩形 4"/>
          <p:cNvSpPr/>
          <p:nvPr/>
        </p:nvSpPr>
        <p:spPr>
          <a:xfrm>
            <a:off x="3563888" y="5617914"/>
            <a:ext cx="2208632" cy="86409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鬍  子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214840" y="2279230"/>
            <a:ext cx="4906727" cy="2645668"/>
            <a:chOff x="4930504" y="404664"/>
            <a:chExt cx="3738783" cy="2880320"/>
          </a:xfrm>
        </p:grpSpPr>
        <p:cxnSp>
          <p:nvCxnSpPr>
            <p:cNvPr id="9" name="直線接點 8"/>
            <p:cNvCxnSpPr/>
            <p:nvPr/>
          </p:nvCxnSpPr>
          <p:spPr>
            <a:xfrm>
              <a:off x="4930504" y="404664"/>
              <a:ext cx="3738783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4938493" y="404664"/>
              <a:ext cx="3730794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54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其他注意事項</a:t>
            </a:r>
            <a:endParaRPr lang="zh-TW" altLang="en-US" u="sng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899592" y="1434211"/>
            <a:ext cx="3393871" cy="5180384"/>
            <a:chOff x="899592" y="1434211"/>
            <a:chExt cx="3393871" cy="518038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434211"/>
              <a:ext cx="3393871" cy="4314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圓角矩形 4"/>
            <p:cNvSpPr/>
            <p:nvPr/>
          </p:nvSpPr>
          <p:spPr>
            <a:xfrm>
              <a:off x="1492211" y="5750499"/>
              <a:ext cx="2208632" cy="86409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染頭髮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465473" y="2151484"/>
            <a:ext cx="2225795" cy="2880320"/>
            <a:chOff x="4930504" y="404664"/>
            <a:chExt cx="3738783" cy="2880320"/>
          </a:xfrm>
        </p:grpSpPr>
        <p:cxnSp>
          <p:nvCxnSpPr>
            <p:cNvPr id="8" name="直線接點 7"/>
            <p:cNvCxnSpPr/>
            <p:nvPr/>
          </p:nvCxnSpPr>
          <p:spPr>
            <a:xfrm>
              <a:off x="4930504" y="404664"/>
              <a:ext cx="3738783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H="1">
              <a:off x="4938493" y="404664"/>
              <a:ext cx="3730794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群組 5"/>
          <p:cNvGrpSpPr/>
          <p:nvPr/>
        </p:nvGrpSpPr>
        <p:grpSpPr>
          <a:xfrm>
            <a:off x="4818856" y="1469033"/>
            <a:ext cx="3393871" cy="5173148"/>
            <a:chOff x="4818856" y="1469033"/>
            <a:chExt cx="3393871" cy="5173148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856" y="1469033"/>
              <a:ext cx="3393871" cy="4309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圓角矩形 13"/>
            <p:cNvSpPr/>
            <p:nvPr/>
          </p:nvSpPr>
          <p:spPr>
            <a:xfrm>
              <a:off x="5411475" y="5778085"/>
              <a:ext cx="2208632" cy="86409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戴墨鏡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411475" y="2183399"/>
            <a:ext cx="2225795" cy="2880320"/>
            <a:chOff x="4930504" y="404664"/>
            <a:chExt cx="3738783" cy="2880320"/>
          </a:xfrm>
        </p:grpSpPr>
        <p:cxnSp>
          <p:nvCxnSpPr>
            <p:cNvPr id="11" name="直線接點 10"/>
            <p:cNvCxnSpPr/>
            <p:nvPr/>
          </p:nvCxnSpPr>
          <p:spPr>
            <a:xfrm>
              <a:off x="4930504" y="404664"/>
              <a:ext cx="3738783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4938493" y="404664"/>
              <a:ext cx="3730794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91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899592" y="1484784"/>
            <a:ext cx="3456384" cy="5132653"/>
            <a:chOff x="899592" y="1484784"/>
            <a:chExt cx="3456384" cy="5132653"/>
          </a:xfrm>
        </p:grpSpPr>
        <p:pic>
          <p:nvPicPr>
            <p:cNvPr id="11266" name="Picture 2" descr="C:\Users\user\Desktop\未命名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484784"/>
              <a:ext cx="3456384" cy="426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圓角矩形 4"/>
            <p:cNvSpPr/>
            <p:nvPr/>
          </p:nvSpPr>
          <p:spPr>
            <a:xfrm>
              <a:off x="1492211" y="5753341"/>
              <a:ext cx="2208632" cy="86409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戴帽子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465473" y="2151484"/>
            <a:ext cx="2225795" cy="2880320"/>
            <a:chOff x="4930504" y="404664"/>
            <a:chExt cx="3738783" cy="2880320"/>
          </a:xfrm>
        </p:grpSpPr>
        <p:cxnSp>
          <p:nvCxnSpPr>
            <p:cNvPr id="9" name="直線接點 8"/>
            <p:cNvCxnSpPr/>
            <p:nvPr/>
          </p:nvCxnSpPr>
          <p:spPr>
            <a:xfrm>
              <a:off x="4930504" y="404664"/>
              <a:ext cx="3738783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4938493" y="404664"/>
              <a:ext cx="3730794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6"/>
          <p:cNvGrpSpPr/>
          <p:nvPr/>
        </p:nvGrpSpPr>
        <p:grpSpPr>
          <a:xfrm>
            <a:off x="4932040" y="1490834"/>
            <a:ext cx="3479913" cy="5151347"/>
            <a:chOff x="4932040" y="1490834"/>
            <a:chExt cx="3479913" cy="5151347"/>
          </a:xfrm>
        </p:grpSpPr>
        <p:sp>
          <p:nvSpPr>
            <p:cNvPr id="6" name="圓角矩形 5"/>
            <p:cNvSpPr/>
            <p:nvPr/>
          </p:nvSpPr>
          <p:spPr>
            <a:xfrm>
              <a:off x="5411475" y="5778085"/>
              <a:ext cx="2208632" cy="86409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戴耳環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490834"/>
              <a:ext cx="3479913" cy="4268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群組 12"/>
          <p:cNvGrpSpPr/>
          <p:nvPr/>
        </p:nvGrpSpPr>
        <p:grpSpPr>
          <a:xfrm>
            <a:off x="5411475" y="2183399"/>
            <a:ext cx="2225795" cy="2880320"/>
            <a:chOff x="4930504" y="404664"/>
            <a:chExt cx="3738783" cy="2880320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4930504" y="404664"/>
              <a:ext cx="3738783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H="1">
              <a:off x="4938493" y="404664"/>
              <a:ext cx="3730794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98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384</TotalTime>
  <Words>173</Words>
  <Application>Microsoft Office PowerPoint</Application>
  <PresentationFormat>如螢幕大小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微軟正黑體</vt:lpstr>
      <vt:lpstr>新細明體</vt:lpstr>
      <vt:lpstr>標楷體</vt:lpstr>
      <vt:lpstr>Franklin Gothic Book</vt:lpstr>
      <vt:lpstr>Perpetua</vt:lpstr>
      <vt:lpstr>Wingdings 2</vt:lpstr>
      <vt:lpstr>公正</vt:lpstr>
      <vt:lpstr>服裝儀容</vt:lpstr>
      <vt:lpstr>PowerPoint 簡報</vt:lpstr>
      <vt:lpstr>1.儀容整潔</vt:lpstr>
      <vt:lpstr>PowerPoint 簡報</vt:lpstr>
      <vt:lpstr>PowerPoint 簡報</vt:lpstr>
      <vt:lpstr>其他注意事項</vt:lpstr>
      <vt:lpstr>其他注意事項</vt:lpstr>
      <vt:lpstr>其他注意事項</vt:lpstr>
      <vt:lpstr>其他注意事項</vt:lpstr>
      <vt:lpstr>問題：工作時，眼鏡髒髒的OK嗎?</vt:lpstr>
      <vt:lpstr>訣竅：清潔眼鏡的方法</vt:lpstr>
      <vt:lpstr>測驗：工作時，他們哪裡不OK？</vt:lpstr>
      <vt:lpstr>測驗：工作時，他們哪裡不OK？</vt:lpstr>
      <vt:lpstr>2.穿著整齊</vt:lpstr>
      <vt:lpstr>PowerPoint 簡報</vt:lpstr>
      <vt:lpstr>測驗：這樣穿適合嗎?</vt:lpstr>
      <vt:lpstr>測驗：這樣穿適合嗎?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面試注意事項</dc:title>
  <dc:creator>user</dc:creator>
  <cp:lastModifiedBy>user</cp:lastModifiedBy>
  <cp:revision>57</cp:revision>
  <dcterms:created xsi:type="dcterms:W3CDTF">2015-04-30T06:14:20Z</dcterms:created>
  <dcterms:modified xsi:type="dcterms:W3CDTF">2019-11-07T01:41:06Z</dcterms:modified>
</cp:coreProperties>
</file>