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92" r:id="rId8"/>
    <p:sldId id="258" r:id="rId9"/>
    <p:sldId id="276" r:id="rId10"/>
    <p:sldId id="277" r:id="rId11"/>
    <p:sldId id="278" r:id="rId12"/>
    <p:sldId id="279" r:id="rId13"/>
    <p:sldId id="262" r:id="rId14"/>
    <p:sldId id="263" r:id="rId15"/>
    <p:sldId id="267" r:id="rId16"/>
    <p:sldId id="264" r:id="rId17"/>
    <p:sldId id="265" r:id="rId18"/>
    <p:sldId id="268" r:id="rId19"/>
    <p:sldId id="269" r:id="rId20"/>
    <p:sldId id="275" r:id="rId21"/>
    <p:sldId id="280" r:id="rId22"/>
    <p:sldId id="281" r:id="rId23"/>
    <p:sldId id="282" r:id="rId24"/>
    <p:sldId id="283" r:id="rId25"/>
    <p:sldId id="284" r:id="rId26"/>
    <p:sldId id="285" r:id="rId27"/>
    <p:sldId id="257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B716-058B-4BEC-BBB6-8BF58BC24E53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1D9F-7FD9-4801-A832-27BACFFCE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B716-058B-4BEC-BBB6-8BF58BC24E53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1D9F-7FD9-4801-A832-27BACFFCE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97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B716-058B-4BEC-BBB6-8BF58BC24E53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1D9F-7FD9-4801-A832-27BACFFCE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47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B716-058B-4BEC-BBB6-8BF58BC24E53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1D9F-7FD9-4801-A832-27BACFFCE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74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B716-058B-4BEC-BBB6-8BF58BC24E53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1D9F-7FD9-4801-A832-27BACFFCE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7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B716-058B-4BEC-BBB6-8BF58BC24E53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1D9F-7FD9-4801-A832-27BACFFCE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60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B716-058B-4BEC-BBB6-8BF58BC24E53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1D9F-7FD9-4801-A832-27BACFFCE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04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B716-058B-4BEC-BBB6-8BF58BC24E53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1D9F-7FD9-4801-A832-27BACFFCE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40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B716-058B-4BEC-BBB6-8BF58BC24E53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1D9F-7FD9-4801-A832-27BACFFCE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0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B716-058B-4BEC-BBB6-8BF58BC24E53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1D9F-7FD9-4801-A832-27BACFFCE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04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2B716-058B-4BEC-BBB6-8BF58BC24E53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1D9F-7FD9-4801-A832-27BACFFCE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030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B716-058B-4BEC-BBB6-8BF58BC24E53}" type="datetimeFigureOut">
              <a:rPr lang="zh-TW" altLang="en-US" smtClean="0"/>
              <a:t>2019/10/8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1D9F-7FD9-4801-A832-27BACFFCE3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47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7.jpg"/><Relationship Id="rId7" Type="http://schemas.openxmlformats.org/officeDocument/2006/relationships/image" Target="../media/image1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9.png"/><Relationship Id="rId10" Type="http://schemas.openxmlformats.org/officeDocument/2006/relationships/image" Target="../media/image12.jpeg"/><Relationship Id="rId4" Type="http://schemas.openxmlformats.org/officeDocument/2006/relationships/image" Target="../media/image18.png"/><Relationship Id="rId9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12.jpe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knews.cc/news/6e6jpkl.html" TargetMode="External"/><Relationship Id="rId2" Type="http://schemas.openxmlformats.org/officeDocument/2006/relationships/hyperlink" Target="https://kknews.cc/zh-tw/finance/m2b9xy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knews.cc/news/oo4y5pm.html" TargetMode="External"/><Relationship Id="rId4" Type="http://schemas.openxmlformats.org/officeDocument/2006/relationships/hyperlink" Target="https://kknews.cc/finance/rz8e8vv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貨架整理與清潔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______________</a:t>
            </a: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姓名：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______________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66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6206" y="213662"/>
            <a:ext cx="6333576" cy="28758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6" y="560691"/>
            <a:ext cx="1322441" cy="244468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2" y="543211"/>
            <a:ext cx="1282227" cy="244468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4" y="322791"/>
            <a:ext cx="1342910" cy="271135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6" y="3381170"/>
            <a:ext cx="1322441" cy="244468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2" y="3363690"/>
            <a:ext cx="1282227" cy="244468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4" y="3143270"/>
            <a:ext cx="1342910" cy="271135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6" y="3927345"/>
            <a:ext cx="1322441" cy="244468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2" y="3909865"/>
            <a:ext cx="1282227" cy="244468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4" y="3689445"/>
            <a:ext cx="1342910" cy="271135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6" y="4430800"/>
            <a:ext cx="1322441" cy="244468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2" y="4413320"/>
            <a:ext cx="1282227" cy="244468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4" y="4192900"/>
            <a:ext cx="1342910" cy="271135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187174" y="3143270"/>
            <a:ext cx="3384639" cy="3488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架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由左到右、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商品按照順序排列成一排，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拿完了，再拿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72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6206" y="213662"/>
            <a:ext cx="6330062" cy="28758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6" y="3381170"/>
            <a:ext cx="1322441" cy="244468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2" y="3363690"/>
            <a:ext cx="1282227" cy="244468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4" y="3143270"/>
            <a:ext cx="1342910" cy="271135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6" y="3927345"/>
            <a:ext cx="1322441" cy="244468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2" y="3909865"/>
            <a:ext cx="1282227" cy="244468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4" y="3689445"/>
            <a:ext cx="1342910" cy="271135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6" y="4430800"/>
            <a:ext cx="1322441" cy="244468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2" y="4413320"/>
            <a:ext cx="1282227" cy="244468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4" y="4192900"/>
            <a:ext cx="1342910" cy="2711350"/>
          </a:xfrm>
          <a:prstGeom prst="rect">
            <a:avLst/>
          </a:prstGeom>
        </p:spPr>
      </p:pic>
      <p:pic>
        <p:nvPicPr>
          <p:cNvPr id="33" name="Picture 2" descr="「抹布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89" y="443938"/>
            <a:ext cx="2416296" cy="24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/>
          <p:cNvSpPr/>
          <p:nvPr/>
        </p:nvSpPr>
        <p:spPr>
          <a:xfrm>
            <a:off x="8187174" y="3143270"/>
            <a:ext cx="3384639" cy="3488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擦拭貨架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上下擦拭一次、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左右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擦拭一次。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78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6205" y="213662"/>
            <a:ext cx="6278159" cy="28758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6" y="560691"/>
            <a:ext cx="1322441" cy="244468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2" y="543211"/>
            <a:ext cx="1282227" cy="244468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4" y="322791"/>
            <a:ext cx="1342910" cy="271135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6" y="3381170"/>
            <a:ext cx="1322441" cy="244468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2" y="3363690"/>
            <a:ext cx="1282227" cy="244468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4" y="3143270"/>
            <a:ext cx="1342910" cy="271135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6" y="3927345"/>
            <a:ext cx="1322441" cy="244468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2" y="3909865"/>
            <a:ext cx="1282227" cy="244468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4" y="3689445"/>
            <a:ext cx="1342910" cy="2711350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16" y="4430800"/>
            <a:ext cx="1322441" cy="2444680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32" y="4413320"/>
            <a:ext cx="1282227" cy="2444680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64" y="4192900"/>
            <a:ext cx="1342910" cy="271135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8187174" y="3143270"/>
            <a:ext cx="3384639" cy="34884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架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由左到右、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商品按照順序排列成一排，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前後排列整齊、拉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齊牌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架、標籤朝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080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貨架整理與清潔的順序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200891" y="2824163"/>
            <a:ext cx="11790218" cy="3352800"/>
            <a:chOff x="214745" y="2590808"/>
            <a:chExt cx="11790218" cy="3352800"/>
          </a:xfrm>
        </p:grpSpPr>
        <p:sp>
          <p:nvSpPr>
            <p:cNvPr id="4" name="矩形 3"/>
            <p:cNvSpPr/>
            <p:nvPr/>
          </p:nvSpPr>
          <p:spPr>
            <a:xfrm>
              <a:off x="214745" y="2590808"/>
              <a:ext cx="11790218" cy="33528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762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5" name="內容版面配置區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59" y="2881755"/>
              <a:ext cx="1382721" cy="3030731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501" y="2881755"/>
              <a:ext cx="1349375" cy="300579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160" y="2881755"/>
              <a:ext cx="1390379" cy="300579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983" y="2895610"/>
              <a:ext cx="1335470" cy="301687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9487" y="2867899"/>
              <a:ext cx="1340456" cy="2968151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687" y="2895610"/>
              <a:ext cx="1344819" cy="2968151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74023" y="2861293"/>
              <a:ext cx="1371928" cy="302357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0518" y="2881755"/>
              <a:ext cx="1350992" cy="3003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6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4745" y="193964"/>
            <a:ext cx="11790218" cy="3352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" y="457202"/>
            <a:ext cx="1382721" cy="303073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01" y="484911"/>
            <a:ext cx="1349375" cy="30057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0" y="484911"/>
            <a:ext cx="1390379" cy="30057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3" y="498766"/>
            <a:ext cx="1335470" cy="30168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87" y="471055"/>
            <a:ext cx="1340456" cy="296815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87" y="498766"/>
            <a:ext cx="1344819" cy="29681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4023" y="464449"/>
            <a:ext cx="1371928" cy="302357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518" y="484911"/>
            <a:ext cx="1350992" cy="3003109"/>
          </a:xfrm>
          <a:prstGeom prst="rect">
            <a:avLst/>
          </a:prstGeom>
        </p:spPr>
      </p:pic>
      <p:pic>
        <p:nvPicPr>
          <p:cNvPr id="14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" y="3652694"/>
            <a:ext cx="1382721" cy="303073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01" y="3680403"/>
            <a:ext cx="1349375" cy="300579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0" y="3680403"/>
            <a:ext cx="1390379" cy="300579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3" y="3694258"/>
            <a:ext cx="1335470" cy="301687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064951" y="4239805"/>
            <a:ext cx="4288849" cy="1925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架：由左到中間、商品按照順序排列成一排，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拿完了，再拿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82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4745" y="193964"/>
            <a:ext cx="11790218" cy="3352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87" y="471055"/>
            <a:ext cx="1340456" cy="296815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87" y="498766"/>
            <a:ext cx="1344819" cy="29681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23" y="464449"/>
            <a:ext cx="1371928" cy="302357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518" y="484911"/>
            <a:ext cx="1350992" cy="3003109"/>
          </a:xfrm>
          <a:prstGeom prst="rect">
            <a:avLst/>
          </a:prstGeom>
        </p:spPr>
      </p:pic>
      <p:pic>
        <p:nvPicPr>
          <p:cNvPr id="14" name="內容版面配置區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" y="3652694"/>
            <a:ext cx="1382721" cy="303073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01" y="3680403"/>
            <a:ext cx="1349375" cy="300579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0" y="3680403"/>
            <a:ext cx="1390379" cy="300579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3" y="3694258"/>
            <a:ext cx="1335470" cy="3016876"/>
          </a:xfrm>
          <a:prstGeom prst="rect">
            <a:avLst/>
          </a:prstGeom>
        </p:spPr>
      </p:pic>
      <p:pic>
        <p:nvPicPr>
          <p:cNvPr id="1026" name="Picture 2" descr="「抹布」的圖片搜尋結果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236" y="746981"/>
            <a:ext cx="2416296" cy="24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7064951" y="4239805"/>
            <a:ext cx="4288849" cy="1925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擦拭貨架：上下擦拭一次、左右擦拭一次。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66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4745" y="193964"/>
            <a:ext cx="11790218" cy="3352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" y="457202"/>
            <a:ext cx="1382721" cy="303073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01" y="484911"/>
            <a:ext cx="1349375" cy="30057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0" y="484911"/>
            <a:ext cx="1390379" cy="30057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3" y="498766"/>
            <a:ext cx="1335470" cy="30168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87" y="471055"/>
            <a:ext cx="1340456" cy="296815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87" y="498766"/>
            <a:ext cx="1344819" cy="29681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4023" y="464449"/>
            <a:ext cx="1371928" cy="302357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518" y="484911"/>
            <a:ext cx="1350992" cy="3003109"/>
          </a:xfrm>
          <a:prstGeom prst="rect">
            <a:avLst/>
          </a:prstGeom>
        </p:spPr>
      </p:pic>
      <p:pic>
        <p:nvPicPr>
          <p:cNvPr id="14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" y="3652694"/>
            <a:ext cx="1382721" cy="303073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01" y="3680403"/>
            <a:ext cx="1349375" cy="300579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0" y="3680403"/>
            <a:ext cx="1390379" cy="300579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3" y="3694258"/>
            <a:ext cx="1335470" cy="301687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064951" y="4239805"/>
            <a:ext cx="4288849" cy="1925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上架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由中間到左邊、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商品按照順序排列成一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排，前後排列整齊、拉齊牌架、標籤朝前。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57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4745" y="193964"/>
            <a:ext cx="11790218" cy="3352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" y="457202"/>
            <a:ext cx="1382721" cy="303073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01" y="484911"/>
            <a:ext cx="1349375" cy="30057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0" y="484911"/>
            <a:ext cx="1390379" cy="30057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3" y="498766"/>
            <a:ext cx="1335470" cy="30168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87" y="471055"/>
            <a:ext cx="1340456" cy="296815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87" y="498766"/>
            <a:ext cx="1344819" cy="29681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4023" y="464449"/>
            <a:ext cx="1371928" cy="302357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518" y="484911"/>
            <a:ext cx="1350992" cy="300310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87" y="3666547"/>
            <a:ext cx="1340456" cy="2968151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87" y="3694258"/>
            <a:ext cx="1344819" cy="296815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4023" y="3659941"/>
            <a:ext cx="1371928" cy="3023571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518" y="3680403"/>
            <a:ext cx="1350992" cy="300310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968950" y="4239805"/>
            <a:ext cx="4288849" cy="1925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架：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由右到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中間、商品按照順序排列成一排，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拿完了，再拿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47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4745" y="193964"/>
            <a:ext cx="11790218" cy="3352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" y="457202"/>
            <a:ext cx="1382721" cy="303073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01" y="484911"/>
            <a:ext cx="1349375" cy="30057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0" y="484911"/>
            <a:ext cx="1390379" cy="30057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3" y="498766"/>
            <a:ext cx="1335470" cy="301687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87" y="3666547"/>
            <a:ext cx="1340456" cy="2968151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87" y="3694258"/>
            <a:ext cx="1344819" cy="296815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4023" y="3659941"/>
            <a:ext cx="1371928" cy="3023571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518" y="3680403"/>
            <a:ext cx="1350992" cy="300310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68950" y="4239805"/>
            <a:ext cx="4288849" cy="1925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擦拭貨架：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上下擦拭一次、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左右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擦拭一次。</a:t>
            </a:r>
            <a:endParaRPr lang="zh-TW" altLang="en-US" dirty="0"/>
          </a:p>
        </p:txBody>
      </p:sp>
      <p:pic>
        <p:nvPicPr>
          <p:cNvPr id="17" name="Picture 2" descr="「抹布」的圖片搜尋結果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845" y="764418"/>
            <a:ext cx="2416296" cy="24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14745" y="193964"/>
            <a:ext cx="11790218" cy="3352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" y="457202"/>
            <a:ext cx="1382721" cy="303073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01" y="484911"/>
            <a:ext cx="1349375" cy="30057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60" y="484911"/>
            <a:ext cx="1390379" cy="30057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3" y="498766"/>
            <a:ext cx="1335470" cy="301687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87" y="471055"/>
            <a:ext cx="1340456" cy="296815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87" y="498766"/>
            <a:ext cx="1344819" cy="29681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4023" y="464449"/>
            <a:ext cx="1371928" cy="302357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518" y="484911"/>
            <a:ext cx="1350992" cy="300310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487" y="3666547"/>
            <a:ext cx="1340456" cy="2968151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87" y="3694258"/>
            <a:ext cx="1344819" cy="296815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4023" y="3659941"/>
            <a:ext cx="1371928" cy="3023571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518" y="3680403"/>
            <a:ext cx="1350992" cy="3003109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968950" y="4239805"/>
            <a:ext cx="4288849" cy="1925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上架：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由中間到右邊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、商品按照順序排列成一排，前後</a:t>
            </a:r>
            <a:r>
              <a:rPr lang="en-US" altLang="zh-T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或上下</a:t>
            </a:r>
            <a:r>
              <a:rPr lang="en-US" altLang="zh-T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排列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整齊、拉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齊牌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架、標籤朝前。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29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貨架上商品整理之注意事項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的標籤朝前、拉齊牌架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商品和標籤名稱要一樣。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商品擺放位置要對齊標籤。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前後對齊、上下對齊。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66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9660" y="2050473"/>
            <a:ext cx="11695249" cy="425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貨架整理與清潔的順序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513296" y="4374392"/>
            <a:ext cx="2762567" cy="1387547"/>
            <a:chOff x="398997" y="4184073"/>
            <a:chExt cx="2762567" cy="1387547"/>
          </a:xfrm>
        </p:grpSpPr>
        <p:pic>
          <p:nvPicPr>
            <p:cNvPr id="17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18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19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3347304" y="2986845"/>
            <a:ext cx="2767465" cy="1418288"/>
            <a:chOff x="3161565" y="2796526"/>
            <a:chExt cx="2767465" cy="1418288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3328084" y="4405133"/>
            <a:ext cx="2767465" cy="1418288"/>
            <a:chOff x="3161565" y="2796526"/>
            <a:chExt cx="2767465" cy="1418288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31" name="群組 30"/>
          <p:cNvGrpSpPr/>
          <p:nvPr/>
        </p:nvGrpSpPr>
        <p:grpSpPr>
          <a:xfrm>
            <a:off x="504188" y="3002215"/>
            <a:ext cx="2762567" cy="1387547"/>
            <a:chOff x="398997" y="4184073"/>
            <a:chExt cx="2762567" cy="1387547"/>
          </a:xfrm>
        </p:grpSpPr>
        <p:pic>
          <p:nvPicPr>
            <p:cNvPr id="32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33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34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46" name="群組 45"/>
          <p:cNvGrpSpPr/>
          <p:nvPr/>
        </p:nvGrpSpPr>
        <p:grpSpPr>
          <a:xfrm>
            <a:off x="6158600" y="2977932"/>
            <a:ext cx="2749239" cy="1426117"/>
            <a:chOff x="8858957" y="2787613"/>
            <a:chExt cx="2749239" cy="1426117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6170046" y="4401218"/>
            <a:ext cx="2749239" cy="1426117"/>
            <a:chOff x="8858957" y="2787613"/>
            <a:chExt cx="2749239" cy="1426117"/>
          </a:xfrm>
        </p:grpSpPr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55" name="群組 54"/>
          <p:cNvGrpSpPr/>
          <p:nvPr/>
        </p:nvGrpSpPr>
        <p:grpSpPr>
          <a:xfrm>
            <a:off x="8939517" y="2524351"/>
            <a:ext cx="2628599" cy="1642682"/>
            <a:chOff x="6214160" y="2580027"/>
            <a:chExt cx="2628599" cy="1642682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8949042" y="4176960"/>
            <a:ext cx="2628599" cy="1642682"/>
            <a:chOff x="6214160" y="2580027"/>
            <a:chExt cx="2628599" cy="1642682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9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9660" y="166254"/>
            <a:ext cx="11695249" cy="3574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513296" y="2185365"/>
            <a:ext cx="2762567" cy="1387547"/>
            <a:chOff x="398997" y="4184073"/>
            <a:chExt cx="2762567" cy="1387547"/>
          </a:xfrm>
        </p:grpSpPr>
        <p:pic>
          <p:nvPicPr>
            <p:cNvPr id="17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18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19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3347304" y="797818"/>
            <a:ext cx="2767465" cy="1418288"/>
            <a:chOff x="3161565" y="2796526"/>
            <a:chExt cx="2767465" cy="1418288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3328084" y="2216106"/>
            <a:ext cx="2767465" cy="1418288"/>
            <a:chOff x="3161565" y="2796526"/>
            <a:chExt cx="2767465" cy="1418288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31" name="群組 30"/>
          <p:cNvGrpSpPr/>
          <p:nvPr/>
        </p:nvGrpSpPr>
        <p:grpSpPr>
          <a:xfrm>
            <a:off x="504188" y="813188"/>
            <a:ext cx="2762567" cy="1387547"/>
            <a:chOff x="398997" y="4184073"/>
            <a:chExt cx="2762567" cy="1387547"/>
          </a:xfrm>
        </p:grpSpPr>
        <p:pic>
          <p:nvPicPr>
            <p:cNvPr id="32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33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34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46" name="群組 45"/>
          <p:cNvGrpSpPr/>
          <p:nvPr/>
        </p:nvGrpSpPr>
        <p:grpSpPr>
          <a:xfrm>
            <a:off x="6158600" y="788905"/>
            <a:ext cx="2749239" cy="1426117"/>
            <a:chOff x="8858957" y="2787613"/>
            <a:chExt cx="2749239" cy="1426117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6170046" y="2212191"/>
            <a:ext cx="2749239" cy="1426117"/>
            <a:chOff x="8858957" y="2787613"/>
            <a:chExt cx="2749239" cy="1426117"/>
          </a:xfrm>
        </p:grpSpPr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55" name="群組 54"/>
          <p:cNvGrpSpPr/>
          <p:nvPr/>
        </p:nvGrpSpPr>
        <p:grpSpPr>
          <a:xfrm>
            <a:off x="8939517" y="335324"/>
            <a:ext cx="2628599" cy="1642682"/>
            <a:chOff x="6214160" y="2580027"/>
            <a:chExt cx="2628599" cy="1642682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8949042" y="1987933"/>
            <a:ext cx="2628599" cy="1642682"/>
            <a:chOff x="6214160" y="2580027"/>
            <a:chExt cx="2628599" cy="1642682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37" name="群組 36"/>
          <p:cNvGrpSpPr/>
          <p:nvPr/>
        </p:nvGrpSpPr>
        <p:grpSpPr>
          <a:xfrm>
            <a:off x="513291" y="5288799"/>
            <a:ext cx="2762567" cy="1387547"/>
            <a:chOff x="398997" y="4184073"/>
            <a:chExt cx="2762567" cy="1387547"/>
          </a:xfrm>
        </p:grpSpPr>
        <p:pic>
          <p:nvPicPr>
            <p:cNvPr id="38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39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40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41" name="群組 40"/>
          <p:cNvGrpSpPr/>
          <p:nvPr/>
        </p:nvGrpSpPr>
        <p:grpSpPr>
          <a:xfrm>
            <a:off x="3347299" y="3901252"/>
            <a:ext cx="2767465" cy="1418288"/>
            <a:chOff x="3161565" y="2796526"/>
            <a:chExt cx="2767465" cy="1418288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61" name="群組 60"/>
          <p:cNvGrpSpPr/>
          <p:nvPr/>
        </p:nvGrpSpPr>
        <p:grpSpPr>
          <a:xfrm>
            <a:off x="3328079" y="5319540"/>
            <a:ext cx="2767465" cy="1418288"/>
            <a:chOff x="3161565" y="2796526"/>
            <a:chExt cx="2767465" cy="1418288"/>
          </a:xfrm>
        </p:grpSpPr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65" name="群組 64"/>
          <p:cNvGrpSpPr/>
          <p:nvPr/>
        </p:nvGrpSpPr>
        <p:grpSpPr>
          <a:xfrm>
            <a:off x="504183" y="3916622"/>
            <a:ext cx="2762567" cy="1387547"/>
            <a:chOff x="398997" y="4184073"/>
            <a:chExt cx="2762567" cy="1387547"/>
          </a:xfrm>
        </p:grpSpPr>
        <p:pic>
          <p:nvPicPr>
            <p:cNvPr id="66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67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68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sp>
        <p:nvSpPr>
          <p:cNvPr id="69" name="矩形 68"/>
          <p:cNvSpPr/>
          <p:nvPr/>
        </p:nvSpPr>
        <p:spPr>
          <a:xfrm>
            <a:off x="7064951" y="4239805"/>
            <a:ext cx="4288849" cy="1925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架：由左到中間、商品按照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順序上下排整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齊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拿完了，再拿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排。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464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9660" y="166254"/>
            <a:ext cx="11695249" cy="3574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6158600" y="788905"/>
            <a:ext cx="2749239" cy="1426117"/>
            <a:chOff x="8858957" y="2787613"/>
            <a:chExt cx="2749239" cy="1426117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6170046" y="2212191"/>
            <a:ext cx="2749239" cy="1426117"/>
            <a:chOff x="8858957" y="2787613"/>
            <a:chExt cx="2749239" cy="1426117"/>
          </a:xfrm>
        </p:grpSpPr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55" name="群組 54"/>
          <p:cNvGrpSpPr/>
          <p:nvPr/>
        </p:nvGrpSpPr>
        <p:grpSpPr>
          <a:xfrm>
            <a:off x="8939517" y="335324"/>
            <a:ext cx="2628599" cy="1642682"/>
            <a:chOff x="6214160" y="2580027"/>
            <a:chExt cx="2628599" cy="1642682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8949042" y="1987933"/>
            <a:ext cx="2628599" cy="1642682"/>
            <a:chOff x="6214160" y="2580027"/>
            <a:chExt cx="2628599" cy="1642682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37" name="群組 36"/>
          <p:cNvGrpSpPr/>
          <p:nvPr/>
        </p:nvGrpSpPr>
        <p:grpSpPr>
          <a:xfrm>
            <a:off x="513291" y="5288799"/>
            <a:ext cx="2762567" cy="1387547"/>
            <a:chOff x="398997" y="4184073"/>
            <a:chExt cx="2762567" cy="1387547"/>
          </a:xfrm>
        </p:grpSpPr>
        <p:pic>
          <p:nvPicPr>
            <p:cNvPr id="38" name="內容版面配置區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39" name="內容版面配置區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40" name="內容版面配置區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41" name="群組 40"/>
          <p:cNvGrpSpPr/>
          <p:nvPr/>
        </p:nvGrpSpPr>
        <p:grpSpPr>
          <a:xfrm>
            <a:off x="3347299" y="3901252"/>
            <a:ext cx="2767465" cy="1418288"/>
            <a:chOff x="3161565" y="2796526"/>
            <a:chExt cx="2767465" cy="1418288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61" name="群組 60"/>
          <p:cNvGrpSpPr/>
          <p:nvPr/>
        </p:nvGrpSpPr>
        <p:grpSpPr>
          <a:xfrm>
            <a:off x="3328079" y="5319540"/>
            <a:ext cx="2767465" cy="1418288"/>
            <a:chOff x="3161565" y="2796526"/>
            <a:chExt cx="2767465" cy="1418288"/>
          </a:xfrm>
        </p:grpSpPr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65" name="群組 64"/>
          <p:cNvGrpSpPr/>
          <p:nvPr/>
        </p:nvGrpSpPr>
        <p:grpSpPr>
          <a:xfrm>
            <a:off x="504183" y="3916622"/>
            <a:ext cx="2762567" cy="1387547"/>
            <a:chOff x="398997" y="4184073"/>
            <a:chExt cx="2762567" cy="1387547"/>
          </a:xfrm>
        </p:grpSpPr>
        <p:pic>
          <p:nvPicPr>
            <p:cNvPr id="66" name="內容版面配置區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67" name="內容版面配置區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68" name="內容版面配置區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pic>
        <p:nvPicPr>
          <p:cNvPr id="69" name="Picture 2" descr="「抹布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71" y="823444"/>
            <a:ext cx="2416296" cy="24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矩形 69"/>
          <p:cNvSpPr/>
          <p:nvPr/>
        </p:nvSpPr>
        <p:spPr>
          <a:xfrm>
            <a:off x="7064951" y="4239805"/>
            <a:ext cx="4288849" cy="1925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擦拭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貨架：上下擦拭一次、左右擦拭一次。</a:t>
            </a:r>
          </a:p>
        </p:txBody>
      </p:sp>
    </p:spTree>
    <p:extLst>
      <p:ext uri="{BB962C8B-B14F-4D97-AF65-F5344CB8AC3E}">
        <p14:creationId xmlns:p14="http://schemas.microsoft.com/office/powerpoint/2010/main" val="30908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9660" y="166254"/>
            <a:ext cx="11695249" cy="3574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513296" y="2185365"/>
            <a:ext cx="2762567" cy="1387547"/>
            <a:chOff x="398997" y="4184073"/>
            <a:chExt cx="2762567" cy="1387547"/>
          </a:xfrm>
        </p:grpSpPr>
        <p:pic>
          <p:nvPicPr>
            <p:cNvPr id="17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18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19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3347304" y="797818"/>
            <a:ext cx="2767465" cy="1418288"/>
            <a:chOff x="3161565" y="2796526"/>
            <a:chExt cx="2767465" cy="1418288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3328084" y="2216106"/>
            <a:ext cx="2767465" cy="1418288"/>
            <a:chOff x="3161565" y="2796526"/>
            <a:chExt cx="2767465" cy="1418288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31" name="群組 30"/>
          <p:cNvGrpSpPr/>
          <p:nvPr/>
        </p:nvGrpSpPr>
        <p:grpSpPr>
          <a:xfrm>
            <a:off x="504188" y="813188"/>
            <a:ext cx="2762567" cy="1387547"/>
            <a:chOff x="398997" y="4184073"/>
            <a:chExt cx="2762567" cy="1387547"/>
          </a:xfrm>
        </p:grpSpPr>
        <p:pic>
          <p:nvPicPr>
            <p:cNvPr id="32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33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34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46" name="群組 45"/>
          <p:cNvGrpSpPr/>
          <p:nvPr/>
        </p:nvGrpSpPr>
        <p:grpSpPr>
          <a:xfrm>
            <a:off x="6158600" y="788905"/>
            <a:ext cx="2749239" cy="1426117"/>
            <a:chOff x="8858957" y="2787613"/>
            <a:chExt cx="2749239" cy="1426117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6170046" y="2212191"/>
            <a:ext cx="2749239" cy="1426117"/>
            <a:chOff x="8858957" y="2787613"/>
            <a:chExt cx="2749239" cy="1426117"/>
          </a:xfrm>
        </p:grpSpPr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55" name="群組 54"/>
          <p:cNvGrpSpPr/>
          <p:nvPr/>
        </p:nvGrpSpPr>
        <p:grpSpPr>
          <a:xfrm>
            <a:off x="8939517" y="335324"/>
            <a:ext cx="2628599" cy="1642682"/>
            <a:chOff x="6214160" y="2580027"/>
            <a:chExt cx="2628599" cy="1642682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8949042" y="1987933"/>
            <a:ext cx="2628599" cy="1642682"/>
            <a:chOff x="6214160" y="2580027"/>
            <a:chExt cx="2628599" cy="1642682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37" name="群組 36"/>
          <p:cNvGrpSpPr/>
          <p:nvPr/>
        </p:nvGrpSpPr>
        <p:grpSpPr>
          <a:xfrm>
            <a:off x="513291" y="5288799"/>
            <a:ext cx="2762567" cy="1387547"/>
            <a:chOff x="398997" y="4184073"/>
            <a:chExt cx="2762567" cy="1387547"/>
          </a:xfrm>
        </p:grpSpPr>
        <p:pic>
          <p:nvPicPr>
            <p:cNvPr id="38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39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40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41" name="群組 40"/>
          <p:cNvGrpSpPr/>
          <p:nvPr/>
        </p:nvGrpSpPr>
        <p:grpSpPr>
          <a:xfrm>
            <a:off x="3347299" y="3901252"/>
            <a:ext cx="2767465" cy="1418288"/>
            <a:chOff x="3161565" y="2796526"/>
            <a:chExt cx="2767465" cy="1418288"/>
          </a:xfrm>
        </p:grpSpPr>
        <p:pic>
          <p:nvPicPr>
            <p:cNvPr id="42" name="圖片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51" name="圖片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61" name="群組 60"/>
          <p:cNvGrpSpPr/>
          <p:nvPr/>
        </p:nvGrpSpPr>
        <p:grpSpPr>
          <a:xfrm>
            <a:off x="3328079" y="5319540"/>
            <a:ext cx="2767465" cy="1418288"/>
            <a:chOff x="3161565" y="2796526"/>
            <a:chExt cx="2767465" cy="1418288"/>
          </a:xfrm>
        </p:grpSpPr>
        <p:pic>
          <p:nvPicPr>
            <p:cNvPr id="62" name="圖片 6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63" name="圖片 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64" name="圖片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65" name="群組 64"/>
          <p:cNvGrpSpPr/>
          <p:nvPr/>
        </p:nvGrpSpPr>
        <p:grpSpPr>
          <a:xfrm>
            <a:off x="504183" y="3916622"/>
            <a:ext cx="2762567" cy="1387547"/>
            <a:chOff x="398997" y="4184073"/>
            <a:chExt cx="2762567" cy="1387547"/>
          </a:xfrm>
        </p:grpSpPr>
        <p:pic>
          <p:nvPicPr>
            <p:cNvPr id="66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67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68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sp>
        <p:nvSpPr>
          <p:cNvPr id="69" name="矩形 68"/>
          <p:cNvSpPr/>
          <p:nvPr/>
        </p:nvSpPr>
        <p:spPr>
          <a:xfrm>
            <a:off x="7064951" y="4239805"/>
            <a:ext cx="4288849" cy="1925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上架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由中間到左邊、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商品按照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順序上下排整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齊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拿完了，再拿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排；</a:t>
            </a:r>
            <a:endParaRPr lang="en-US" altLang="zh-TW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標籤朝前、拉齊牌架。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70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9660" y="166254"/>
            <a:ext cx="11695249" cy="3574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513296" y="2185365"/>
            <a:ext cx="2762567" cy="1387547"/>
            <a:chOff x="398997" y="4184073"/>
            <a:chExt cx="2762567" cy="1387547"/>
          </a:xfrm>
        </p:grpSpPr>
        <p:pic>
          <p:nvPicPr>
            <p:cNvPr id="17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18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19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3347304" y="797818"/>
            <a:ext cx="2767465" cy="1418288"/>
            <a:chOff x="3161565" y="2796526"/>
            <a:chExt cx="2767465" cy="1418288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3328084" y="2216106"/>
            <a:ext cx="2767465" cy="1418288"/>
            <a:chOff x="3161565" y="2796526"/>
            <a:chExt cx="2767465" cy="1418288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31" name="群組 30"/>
          <p:cNvGrpSpPr/>
          <p:nvPr/>
        </p:nvGrpSpPr>
        <p:grpSpPr>
          <a:xfrm>
            <a:off x="504188" y="813188"/>
            <a:ext cx="2762567" cy="1387547"/>
            <a:chOff x="398997" y="4184073"/>
            <a:chExt cx="2762567" cy="1387547"/>
          </a:xfrm>
        </p:grpSpPr>
        <p:pic>
          <p:nvPicPr>
            <p:cNvPr id="32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33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34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46" name="群組 45"/>
          <p:cNvGrpSpPr/>
          <p:nvPr/>
        </p:nvGrpSpPr>
        <p:grpSpPr>
          <a:xfrm>
            <a:off x="6158600" y="788905"/>
            <a:ext cx="2749239" cy="1426117"/>
            <a:chOff x="8858957" y="2787613"/>
            <a:chExt cx="2749239" cy="1426117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6170046" y="2212191"/>
            <a:ext cx="2749239" cy="1426117"/>
            <a:chOff x="8858957" y="2787613"/>
            <a:chExt cx="2749239" cy="1426117"/>
          </a:xfrm>
        </p:grpSpPr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55" name="群組 54"/>
          <p:cNvGrpSpPr/>
          <p:nvPr/>
        </p:nvGrpSpPr>
        <p:grpSpPr>
          <a:xfrm>
            <a:off x="8939517" y="335324"/>
            <a:ext cx="2628599" cy="1642682"/>
            <a:chOff x="6214160" y="2580027"/>
            <a:chExt cx="2628599" cy="1642682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8949042" y="1987933"/>
            <a:ext cx="2628599" cy="1642682"/>
            <a:chOff x="6214160" y="2580027"/>
            <a:chExt cx="2628599" cy="1642682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69" name="群組 68"/>
          <p:cNvGrpSpPr/>
          <p:nvPr/>
        </p:nvGrpSpPr>
        <p:grpSpPr>
          <a:xfrm>
            <a:off x="6158595" y="3989320"/>
            <a:ext cx="2749239" cy="1426117"/>
            <a:chOff x="8858957" y="2787613"/>
            <a:chExt cx="2749239" cy="1426117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73" name="群組 72"/>
          <p:cNvGrpSpPr/>
          <p:nvPr/>
        </p:nvGrpSpPr>
        <p:grpSpPr>
          <a:xfrm>
            <a:off x="6170041" y="5412606"/>
            <a:ext cx="2749239" cy="1426117"/>
            <a:chOff x="8858957" y="2787613"/>
            <a:chExt cx="2749239" cy="1426117"/>
          </a:xfrm>
        </p:grpSpPr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75" name="圖片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77" name="群組 76"/>
          <p:cNvGrpSpPr/>
          <p:nvPr/>
        </p:nvGrpSpPr>
        <p:grpSpPr>
          <a:xfrm>
            <a:off x="8939512" y="3535739"/>
            <a:ext cx="2628599" cy="1642682"/>
            <a:chOff x="6214160" y="2580027"/>
            <a:chExt cx="2628599" cy="1642682"/>
          </a:xfrm>
        </p:grpSpPr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81" name="群組 80"/>
          <p:cNvGrpSpPr/>
          <p:nvPr/>
        </p:nvGrpSpPr>
        <p:grpSpPr>
          <a:xfrm>
            <a:off x="8949037" y="5188348"/>
            <a:ext cx="2628599" cy="1642682"/>
            <a:chOff x="6214160" y="2580027"/>
            <a:chExt cx="2628599" cy="1642682"/>
          </a:xfrm>
        </p:grpSpPr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83" name="圖片 8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sp>
        <p:nvSpPr>
          <p:cNvPr id="85" name="矩形 84"/>
          <p:cNvSpPr/>
          <p:nvPr/>
        </p:nvSpPr>
        <p:spPr>
          <a:xfrm>
            <a:off x="877240" y="4387662"/>
            <a:ext cx="4288849" cy="1925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架：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右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中間、商品按照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順序上下排整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齊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拿完了，再拿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排。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43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9660" y="166254"/>
            <a:ext cx="11695249" cy="3574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513296" y="2185365"/>
            <a:ext cx="2762567" cy="1387547"/>
            <a:chOff x="398997" y="4184073"/>
            <a:chExt cx="2762567" cy="1387547"/>
          </a:xfrm>
        </p:grpSpPr>
        <p:pic>
          <p:nvPicPr>
            <p:cNvPr id="17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18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19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3347304" y="797818"/>
            <a:ext cx="2767465" cy="1418288"/>
            <a:chOff x="3161565" y="2796526"/>
            <a:chExt cx="2767465" cy="1418288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3328084" y="2216106"/>
            <a:ext cx="2767465" cy="1418288"/>
            <a:chOff x="3161565" y="2796526"/>
            <a:chExt cx="2767465" cy="1418288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31" name="群組 30"/>
          <p:cNvGrpSpPr/>
          <p:nvPr/>
        </p:nvGrpSpPr>
        <p:grpSpPr>
          <a:xfrm>
            <a:off x="504188" y="813188"/>
            <a:ext cx="2762567" cy="1387547"/>
            <a:chOff x="398997" y="4184073"/>
            <a:chExt cx="2762567" cy="1387547"/>
          </a:xfrm>
        </p:grpSpPr>
        <p:pic>
          <p:nvPicPr>
            <p:cNvPr id="32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33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34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69" name="群組 68"/>
          <p:cNvGrpSpPr/>
          <p:nvPr/>
        </p:nvGrpSpPr>
        <p:grpSpPr>
          <a:xfrm>
            <a:off x="6158595" y="3989320"/>
            <a:ext cx="2749239" cy="1426117"/>
            <a:chOff x="8858957" y="2787613"/>
            <a:chExt cx="2749239" cy="1426117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73" name="群組 72"/>
          <p:cNvGrpSpPr/>
          <p:nvPr/>
        </p:nvGrpSpPr>
        <p:grpSpPr>
          <a:xfrm>
            <a:off x="6170041" y="5412606"/>
            <a:ext cx="2749239" cy="1426117"/>
            <a:chOff x="8858957" y="2787613"/>
            <a:chExt cx="2749239" cy="1426117"/>
          </a:xfrm>
        </p:grpSpPr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75" name="圖片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77" name="群組 76"/>
          <p:cNvGrpSpPr/>
          <p:nvPr/>
        </p:nvGrpSpPr>
        <p:grpSpPr>
          <a:xfrm>
            <a:off x="8939512" y="3535739"/>
            <a:ext cx="2628599" cy="1642682"/>
            <a:chOff x="6214160" y="2580027"/>
            <a:chExt cx="2628599" cy="1642682"/>
          </a:xfrm>
        </p:grpSpPr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81" name="群組 80"/>
          <p:cNvGrpSpPr/>
          <p:nvPr/>
        </p:nvGrpSpPr>
        <p:grpSpPr>
          <a:xfrm>
            <a:off x="8949037" y="5188348"/>
            <a:ext cx="2628599" cy="1642682"/>
            <a:chOff x="6214160" y="2580027"/>
            <a:chExt cx="2628599" cy="1642682"/>
          </a:xfrm>
        </p:grpSpPr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83" name="圖片 8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pic>
        <p:nvPicPr>
          <p:cNvPr id="51" name="Picture 2" descr="「抹布」的圖片搜尋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81" y="745342"/>
            <a:ext cx="2416296" cy="24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矩形 59"/>
          <p:cNvSpPr/>
          <p:nvPr/>
        </p:nvSpPr>
        <p:spPr>
          <a:xfrm>
            <a:off x="877240" y="4387662"/>
            <a:ext cx="4288849" cy="1925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擦拭貨架：上下擦拭一次、左右擦拭一次。</a:t>
            </a:r>
          </a:p>
        </p:txBody>
      </p:sp>
    </p:spTree>
    <p:extLst>
      <p:ext uri="{BB962C8B-B14F-4D97-AF65-F5344CB8AC3E}">
        <p14:creationId xmlns:p14="http://schemas.microsoft.com/office/powerpoint/2010/main" val="35990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9660" y="166254"/>
            <a:ext cx="11695249" cy="3574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513296" y="2185365"/>
            <a:ext cx="2762567" cy="1387547"/>
            <a:chOff x="398997" y="4184073"/>
            <a:chExt cx="2762567" cy="1387547"/>
          </a:xfrm>
        </p:grpSpPr>
        <p:pic>
          <p:nvPicPr>
            <p:cNvPr id="17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18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19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3347304" y="797818"/>
            <a:ext cx="2767465" cy="1418288"/>
            <a:chOff x="3161565" y="2796526"/>
            <a:chExt cx="2767465" cy="1418288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3328084" y="2216106"/>
            <a:ext cx="2767465" cy="1418288"/>
            <a:chOff x="3161565" y="2796526"/>
            <a:chExt cx="2767465" cy="1418288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31" name="群組 30"/>
          <p:cNvGrpSpPr/>
          <p:nvPr/>
        </p:nvGrpSpPr>
        <p:grpSpPr>
          <a:xfrm>
            <a:off x="504188" y="813188"/>
            <a:ext cx="2762567" cy="1387547"/>
            <a:chOff x="398997" y="4184073"/>
            <a:chExt cx="2762567" cy="1387547"/>
          </a:xfrm>
        </p:grpSpPr>
        <p:pic>
          <p:nvPicPr>
            <p:cNvPr id="32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33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34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46" name="群組 45"/>
          <p:cNvGrpSpPr/>
          <p:nvPr/>
        </p:nvGrpSpPr>
        <p:grpSpPr>
          <a:xfrm>
            <a:off x="6158600" y="788905"/>
            <a:ext cx="2749239" cy="1426117"/>
            <a:chOff x="8858957" y="2787613"/>
            <a:chExt cx="2749239" cy="1426117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6170046" y="2212191"/>
            <a:ext cx="2749239" cy="1426117"/>
            <a:chOff x="8858957" y="2787613"/>
            <a:chExt cx="2749239" cy="1426117"/>
          </a:xfrm>
        </p:grpSpPr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55" name="群組 54"/>
          <p:cNvGrpSpPr/>
          <p:nvPr/>
        </p:nvGrpSpPr>
        <p:grpSpPr>
          <a:xfrm>
            <a:off x="8939517" y="335324"/>
            <a:ext cx="2628599" cy="1642682"/>
            <a:chOff x="6214160" y="2580027"/>
            <a:chExt cx="2628599" cy="1642682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8949042" y="1987933"/>
            <a:ext cx="2628599" cy="1642682"/>
            <a:chOff x="6214160" y="2580027"/>
            <a:chExt cx="2628599" cy="1642682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69" name="群組 68"/>
          <p:cNvGrpSpPr/>
          <p:nvPr/>
        </p:nvGrpSpPr>
        <p:grpSpPr>
          <a:xfrm>
            <a:off x="6158595" y="3989320"/>
            <a:ext cx="2749239" cy="1426117"/>
            <a:chOff x="8858957" y="2787613"/>
            <a:chExt cx="2749239" cy="1426117"/>
          </a:xfrm>
        </p:grpSpPr>
        <p:pic>
          <p:nvPicPr>
            <p:cNvPr id="70" name="圖片 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71" name="圖片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72" name="圖片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73" name="群組 72"/>
          <p:cNvGrpSpPr/>
          <p:nvPr/>
        </p:nvGrpSpPr>
        <p:grpSpPr>
          <a:xfrm>
            <a:off x="6170041" y="5412606"/>
            <a:ext cx="2749239" cy="1426117"/>
            <a:chOff x="8858957" y="2787613"/>
            <a:chExt cx="2749239" cy="1426117"/>
          </a:xfrm>
        </p:grpSpPr>
        <p:pic>
          <p:nvPicPr>
            <p:cNvPr id="74" name="圖片 7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75" name="圖片 7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76" name="圖片 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77" name="群組 76"/>
          <p:cNvGrpSpPr/>
          <p:nvPr/>
        </p:nvGrpSpPr>
        <p:grpSpPr>
          <a:xfrm>
            <a:off x="8939512" y="3535739"/>
            <a:ext cx="2628599" cy="1642682"/>
            <a:chOff x="6214160" y="2580027"/>
            <a:chExt cx="2628599" cy="1642682"/>
          </a:xfrm>
        </p:grpSpPr>
        <p:pic>
          <p:nvPicPr>
            <p:cNvPr id="78" name="圖片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79" name="圖片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80" name="圖片 7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81" name="群組 80"/>
          <p:cNvGrpSpPr/>
          <p:nvPr/>
        </p:nvGrpSpPr>
        <p:grpSpPr>
          <a:xfrm>
            <a:off x="8949037" y="5188348"/>
            <a:ext cx="2628599" cy="1642682"/>
            <a:chOff x="6214160" y="2580027"/>
            <a:chExt cx="2628599" cy="1642682"/>
          </a:xfrm>
        </p:grpSpPr>
        <p:pic>
          <p:nvPicPr>
            <p:cNvPr id="82" name="圖片 8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83" name="圖片 8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84" name="圖片 8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sp>
        <p:nvSpPr>
          <p:cNvPr id="51" name="矩形 50"/>
          <p:cNvSpPr/>
          <p:nvPr/>
        </p:nvSpPr>
        <p:spPr>
          <a:xfrm>
            <a:off x="877240" y="4387662"/>
            <a:ext cx="4288849" cy="19257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架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由中間到右、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商品按照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順序上下排整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齊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拿完了，再拿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排。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標籤朝前、拉齊牌架</a:t>
            </a:r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14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r>
              <a:rPr lang="zh-TW" altLang="en-US" b="1" smtClean="0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https://kknews.cc/zh-tw/finance/m2b9xy2.html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https://kknews.cc/news/6e6jpkl.html</a:t>
            </a:r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https://kknews.cc/finance/rz8e8vv.html</a:t>
            </a:r>
            <a:endParaRPr lang="en-US" altLang="zh-TW" dirty="0" smtClean="0"/>
          </a:p>
          <a:p>
            <a:r>
              <a:rPr lang="en-US" altLang="zh-TW" dirty="0" smtClean="0"/>
              <a:t> </a:t>
            </a:r>
            <a:r>
              <a:rPr lang="en-US" altLang="zh-TW" dirty="0" smtClean="0">
                <a:hlinkClick r:id="rId5"/>
              </a:rPr>
              <a:t>https://kknews.cc/news/oo4y5pm.html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00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商品的標籤朝前、拉齊牌架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33333" y="2230582"/>
            <a:ext cx="6790775" cy="3821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商品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和標籤名稱要一樣。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04377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38200" y="1690688"/>
            <a:ext cx="10515600" cy="39723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22" y="1797867"/>
            <a:ext cx="2080188" cy="38454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51607" y="5682655"/>
            <a:ext cx="1454727" cy="7321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悅  氏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50" y="1798855"/>
            <a:ext cx="2054523" cy="384545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231575" y="5682655"/>
            <a:ext cx="1454727" cy="7321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多喝水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39" y="1797867"/>
            <a:ext cx="1978398" cy="384545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745665" y="5682655"/>
            <a:ext cx="1454727" cy="7321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水事紀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03" y="1763943"/>
            <a:ext cx="1899050" cy="390887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208360" y="5682655"/>
            <a:ext cx="1454727" cy="7321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純  水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乘號 13"/>
          <p:cNvSpPr/>
          <p:nvPr/>
        </p:nvSpPr>
        <p:spPr>
          <a:xfrm>
            <a:off x="3927902" y="1797867"/>
            <a:ext cx="2086765" cy="36585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乘號 14"/>
          <p:cNvSpPr/>
          <p:nvPr/>
        </p:nvSpPr>
        <p:spPr>
          <a:xfrm>
            <a:off x="8935350" y="1874469"/>
            <a:ext cx="2086765" cy="36585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商品擺放位置要對齊標籤。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838200" y="204377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TW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38200" y="1690688"/>
            <a:ext cx="10515600" cy="39723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587" y="1797867"/>
            <a:ext cx="2080188" cy="384545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93172" y="5682655"/>
            <a:ext cx="1454727" cy="7321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悅  氏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37" y="1769727"/>
            <a:ext cx="2054523" cy="384545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314705" y="5682655"/>
            <a:ext cx="1454727" cy="7321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多喝水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89" y="1785002"/>
            <a:ext cx="1978398" cy="384545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884215" y="5682655"/>
            <a:ext cx="1454727" cy="7321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純  水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74" y="1741007"/>
            <a:ext cx="1903472" cy="391798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277635" y="5682655"/>
            <a:ext cx="1454727" cy="7321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水事紀</a:t>
            </a:r>
            <a:endParaRPr lang="zh-TW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乘號 17"/>
          <p:cNvSpPr/>
          <p:nvPr/>
        </p:nvSpPr>
        <p:spPr>
          <a:xfrm>
            <a:off x="3520995" y="1805960"/>
            <a:ext cx="2086765" cy="36585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乘號 18"/>
          <p:cNvSpPr/>
          <p:nvPr/>
        </p:nvSpPr>
        <p:spPr>
          <a:xfrm>
            <a:off x="6840305" y="1891325"/>
            <a:ext cx="2086765" cy="36585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2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商品前後對齊、上下對齊。</a:t>
            </a:r>
          </a:p>
        </p:txBody>
      </p:sp>
      <p:sp>
        <p:nvSpPr>
          <p:cNvPr id="5" name="矩形 4"/>
          <p:cNvSpPr/>
          <p:nvPr/>
        </p:nvSpPr>
        <p:spPr>
          <a:xfrm>
            <a:off x="838200" y="1825625"/>
            <a:ext cx="10515600" cy="3821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96" y="2616584"/>
            <a:ext cx="1382721" cy="3030731"/>
          </a:xfrm>
          <a:prstGeom prst="rect">
            <a:avLst/>
          </a:prstGeom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8" y="2616579"/>
            <a:ext cx="1382721" cy="3030731"/>
          </a:xfrm>
          <a:prstGeom prst="rect">
            <a:avLst/>
          </a:prstGeom>
        </p:spPr>
      </p:pic>
      <p:pic>
        <p:nvPicPr>
          <p:cNvPr id="8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40" y="2616578"/>
            <a:ext cx="1382721" cy="3030731"/>
          </a:xfrm>
          <a:prstGeom prst="rect">
            <a:avLst/>
          </a:prstGeom>
        </p:spPr>
      </p:pic>
      <p:pic>
        <p:nvPicPr>
          <p:cNvPr id="9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12" y="2616578"/>
            <a:ext cx="1382721" cy="3030731"/>
          </a:xfrm>
          <a:prstGeom prst="rect">
            <a:avLst/>
          </a:prstGeom>
        </p:spPr>
      </p:pic>
      <p:pic>
        <p:nvPicPr>
          <p:cNvPr id="11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03" y="2616577"/>
            <a:ext cx="1382721" cy="30307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936" y="2616577"/>
            <a:ext cx="1383912" cy="3029975"/>
          </a:xfrm>
          <a:prstGeom prst="rect">
            <a:avLst/>
          </a:prstGeom>
        </p:spPr>
      </p:pic>
      <p:sp>
        <p:nvSpPr>
          <p:cNvPr id="13" name="乘號 12"/>
          <p:cNvSpPr/>
          <p:nvPr/>
        </p:nvSpPr>
        <p:spPr>
          <a:xfrm>
            <a:off x="7083338" y="2616570"/>
            <a:ext cx="1362286" cy="302998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乘號 13"/>
          <p:cNvSpPr/>
          <p:nvPr/>
        </p:nvSpPr>
        <p:spPr>
          <a:xfrm>
            <a:off x="9361749" y="2616570"/>
            <a:ext cx="1362286" cy="302998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9660" y="2050473"/>
            <a:ext cx="11695249" cy="425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商品前後對齊、上下對齊。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362933" y="4386707"/>
            <a:ext cx="2762567" cy="1387547"/>
            <a:chOff x="398997" y="4184073"/>
            <a:chExt cx="2762567" cy="1387547"/>
          </a:xfrm>
        </p:grpSpPr>
        <p:pic>
          <p:nvPicPr>
            <p:cNvPr id="17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18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19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24" name="群組 23"/>
          <p:cNvGrpSpPr/>
          <p:nvPr/>
        </p:nvGrpSpPr>
        <p:grpSpPr>
          <a:xfrm>
            <a:off x="3153660" y="2975964"/>
            <a:ext cx="2767465" cy="1418288"/>
            <a:chOff x="3161565" y="2796526"/>
            <a:chExt cx="2767465" cy="1418288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3529133" y="4406311"/>
            <a:ext cx="2767465" cy="1418288"/>
            <a:chOff x="3161565" y="2796526"/>
            <a:chExt cx="2767465" cy="1418288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65" y="2796526"/>
              <a:ext cx="929460" cy="14182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025" y="2796526"/>
              <a:ext cx="929460" cy="1418288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9570" y="2796526"/>
              <a:ext cx="929460" cy="1418288"/>
            </a:xfrm>
            <a:prstGeom prst="rect">
              <a:avLst/>
            </a:prstGeom>
          </p:spPr>
        </p:pic>
      </p:grpSp>
      <p:grpSp>
        <p:nvGrpSpPr>
          <p:cNvPr id="31" name="群組 30"/>
          <p:cNvGrpSpPr/>
          <p:nvPr/>
        </p:nvGrpSpPr>
        <p:grpSpPr>
          <a:xfrm>
            <a:off x="362961" y="3017585"/>
            <a:ext cx="2762567" cy="1387547"/>
            <a:chOff x="398997" y="4184073"/>
            <a:chExt cx="2762567" cy="1387547"/>
          </a:xfrm>
        </p:grpSpPr>
        <p:pic>
          <p:nvPicPr>
            <p:cNvPr id="32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97" y="4184073"/>
              <a:ext cx="906982" cy="1387547"/>
            </a:xfrm>
            <a:prstGeom prst="rect">
              <a:avLst/>
            </a:prstGeom>
          </p:spPr>
        </p:pic>
        <p:pic>
          <p:nvPicPr>
            <p:cNvPr id="33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582" y="4184073"/>
              <a:ext cx="906982" cy="1387547"/>
            </a:xfrm>
            <a:prstGeom prst="rect">
              <a:avLst/>
            </a:prstGeom>
          </p:spPr>
        </p:pic>
        <p:pic>
          <p:nvPicPr>
            <p:cNvPr id="34" name="內容版面配置區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18" y="4184073"/>
              <a:ext cx="906982" cy="1387547"/>
            </a:xfrm>
            <a:prstGeom prst="rect">
              <a:avLst/>
            </a:prstGeom>
          </p:spPr>
        </p:pic>
      </p:grpSp>
      <p:grpSp>
        <p:nvGrpSpPr>
          <p:cNvPr id="46" name="群組 45"/>
          <p:cNvGrpSpPr/>
          <p:nvPr/>
        </p:nvGrpSpPr>
        <p:grpSpPr>
          <a:xfrm rot="759638">
            <a:off x="6012103" y="2748962"/>
            <a:ext cx="2749239" cy="1426117"/>
            <a:chOff x="8858957" y="2787613"/>
            <a:chExt cx="2749239" cy="1426117"/>
          </a:xfrm>
        </p:grpSpPr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47" name="群組 46"/>
          <p:cNvGrpSpPr/>
          <p:nvPr/>
        </p:nvGrpSpPr>
        <p:grpSpPr>
          <a:xfrm>
            <a:off x="6305830" y="4386707"/>
            <a:ext cx="2749239" cy="1426117"/>
            <a:chOff x="8858957" y="2787613"/>
            <a:chExt cx="2749239" cy="1426117"/>
          </a:xfrm>
        </p:grpSpPr>
        <p:pic>
          <p:nvPicPr>
            <p:cNvPr id="48" name="圖片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957" y="2787613"/>
              <a:ext cx="917341" cy="1413385"/>
            </a:xfrm>
            <a:prstGeom prst="rect">
              <a:avLst/>
            </a:prstGeom>
          </p:spPr>
        </p:pic>
        <p:pic>
          <p:nvPicPr>
            <p:cNvPr id="49" name="圖片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477" y="2800345"/>
              <a:ext cx="917341" cy="1413385"/>
            </a:xfrm>
            <a:prstGeom prst="rect">
              <a:avLst/>
            </a:prstGeom>
          </p:spPr>
        </p:pic>
        <p:pic>
          <p:nvPicPr>
            <p:cNvPr id="50" name="圖片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0855" y="2795158"/>
              <a:ext cx="917341" cy="1413385"/>
            </a:xfrm>
            <a:prstGeom prst="rect">
              <a:avLst/>
            </a:prstGeom>
          </p:spPr>
        </p:pic>
      </p:grpSp>
      <p:grpSp>
        <p:nvGrpSpPr>
          <p:cNvPr id="55" name="群組 54"/>
          <p:cNvGrpSpPr/>
          <p:nvPr/>
        </p:nvGrpSpPr>
        <p:grpSpPr>
          <a:xfrm>
            <a:off x="9067171" y="2540714"/>
            <a:ext cx="2628599" cy="1642682"/>
            <a:chOff x="6214160" y="2580027"/>
            <a:chExt cx="2628599" cy="1642682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3" name="圖片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4" name="圖片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grpSp>
        <p:nvGrpSpPr>
          <p:cNvPr id="56" name="群組 55"/>
          <p:cNvGrpSpPr/>
          <p:nvPr/>
        </p:nvGrpSpPr>
        <p:grpSpPr>
          <a:xfrm>
            <a:off x="9045725" y="4181023"/>
            <a:ext cx="2628599" cy="1642682"/>
            <a:chOff x="6214160" y="2580027"/>
            <a:chExt cx="2628599" cy="1642682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90" y="2580027"/>
              <a:ext cx="875969" cy="1633162"/>
            </a:xfrm>
            <a:prstGeom prst="rect">
              <a:avLst/>
            </a:prstGeom>
          </p:spPr>
        </p:pic>
        <p:pic>
          <p:nvPicPr>
            <p:cNvPr id="58" name="圖片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475" y="2589547"/>
              <a:ext cx="875969" cy="1633162"/>
            </a:xfrm>
            <a:prstGeom prst="rect">
              <a:avLst/>
            </a:prstGeom>
          </p:spPr>
        </p:pic>
        <p:pic>
          <p:nvPicPr>
            <p:cNvPr id="59" name="圖片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160" y="2584782"/>
              <a:ext cx="875969" cy="1633162"/>
            </a:xfrm>
            <a:prstGeom prst="rect">
              <a:avLst/>
            </a:prstGeom>
          </p:spPr>
        </p:pic>
      </p:grpSp>
      <p:sp>
        <p:nvSpPr>
          <p:cNvPr id="36" name="乘號 35"/>
          <p:cNvSpPr/>
          <p:nvPr/>
        </p:nvSpPr>
        <p:spPr>
          <a:xfrm>
            <a:off x="3981636" y="2890141"/>
            <a:ext cx="1362286" cy="302998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7" name="乘號 36"/>
          <p:cNvSpPr/>
          <p:nvPr/>
        </p:nvSpPr>
        <p:spPr>
          <a:xfrm>
            <a:off x="7038774" y="2819376"/>
            <a:ext cx="1362286" cy="302998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貨架整理的步驟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8" y="1690688"/>
            <a:ext cx="6705023" cy="5028767"/>
          </a:xfrm>
        </p:spPr>
      </p:pic>
    </p:spTree>
    <p:extLst>
      <p:ext uri="{BB962C8B-B14F-4D97-AF65-F5344CB8AC3E}">
        <p14:creationId xmlns:p14="http://schemas.microsoft.com/office/powerpoint/2010/main" val="29228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貨架整理與清潔的順序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671879" y="2355273"/>
            <a:ext cx="6790775" cy="3821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05" y="2826635"/>
            <a:ext cx="1757350" cy="324865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311" y="2826634"/>
            <a:ext cx="1703910" cy="324865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991" y="2472265"/>
            <a:ext cx="1784550" cy="360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542</Words>
  <Application>Microsoft Office PowerPoint</Application>
  <PresentationFormat>寬螢幕</PresentationFormat>
  <Paragraphs>51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新細明體</vt:lpstr>
      <vt:lpstr>新細明體</vt:lpstr>
      <vt:lpstr>標楷體</vt:lpstr>
      <vt:lpstr>Arial</vt:lpstr>
      <vt:lpstr>Calibri</vt:lpstr>
      <vt:lpstr>Calibri Light</vt:lpstr>
      <vt:lpstr>Office 佈景主題</vt:lpstr>
      <vt:lpstr>貨架整理與清潔</vt:lpstr>
      <vt:lpstr>貨架上商品整理之注意事項</vt:lpstr>
      <vt:lpstr>1.商品的標籤朝前、拉齊牌架。</vt:lpstr>
      <vt:lpstr>2.商品和標籤名稱要一樣。</vt:lpstr>
      <vt:lpstr>3.商品擺放位置要對齊標籤。</vt:lpstr>
      <vt:lpstr>4.商品前後對齊、上下對齊。</vt:lpstr>
      <vt:lpstr>4.商品前後對齊、上下對齊。</vt:lpstr>
      <vt:lpstr>貨架整理的步驟</vt:lpstr>
      <vt:lpstr>貨架整理與清潔的順序(1)</vt:lpstr>
      <vt:lpstr>PowerPoint 簡報</vt:lpstr>
      <vt:lpstr>PowerPoint 簡報</vt:lpstr>
      <vt:lpstr>PowerPoint 簡報</vt:lpstr>
      <vt:lpstr>貨架整理與清潔的順序(2)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貨架整理與清潔的順序(3)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參考資料：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44</cp:revision>
  <dcterms:created xsi:type="dcterms:W3CDTF">2019-09-24T00:30:13Z</dcterms:created>
  <dcterms:modified xsi:type="dcterms:W3CDTF">2019-10-08T07:50:18Z</dcterms:modified>
</cp:coreProperties>
</file>